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6" r:id="rId3"/>
    <p:sldId id="260" r:id="rId4"/>
    <p:sldId id="297" r:id="rId5"/>
    <p:sldId id="276" r:id="rId6"/>
    <p:sldId id="398" r:id="rId7"/>
    <p:sldId id="399" r:id="rId8"/>
    <p:sldId id="298" r:id="rId9"/>
    <p:sldId id="299" r:id="rId10"/>
    <p:sldId id="300" r:id="rId11"/>
    <p:sldId id="316" r:id="rId12"/>
    <p:sldId id="321" r:id="rId13"/>
    <p:sldId id="315" r:id="rId14"/>
    <p:sldId id="400" r:id="rId15"/>
    <p:sldId id="401" r:id="rId16"/>
    <p:sldId id="402" r:id="rId17"/>
    <p:sldId id="403" r:id="rId18"/>
    <p:sldId id="404" r:id="rId19"/>
    <p:sldId id="405" r:id="rId20"/>
    <p:sldId id="411" r:id="rId21"/>
    <p:sldId id="406" r:id="rId22"/>
    <p:sldId id="408" r:id="rId23"/>
    <p:sldId id="412" r:id="rId24"/>
    <p:sldId id="413" r:id="rId25"/>
    <p:sldId id="414" r:id="rId26"/>
    <p:sldId id="417" r:id="rId27"/>
    <p:sldId id="415" r:id="rId28"/>
    <p:sldId id="416" r:id="rId29"/>
    <p:sldId id="418" r:id="rId30"/>
    <p:sldId id="419" r:id="rId31"/>
    <p:sldId id="41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4F4D"/>
    <a:srgbClr val="E1EFEF"/>
    <a:srgbClr val="F2F2F2"/>
    <a:srgbClr val="7FB44C"/>
    <a:srgbClr val="C1C6DD"/>
    <a:srgbClr val="DEF2E3"/>
    <a:srgbClr val="EEE9E2"/>
    <a:srgbClr val="EEF319"/>
    <a:srgbClr val="FFFFFF"/>
    <a:srgbClr val="B98A7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12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fid/hom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149CAAD-335E-0F6F-1E4D-54F0575D04A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1806416" y="906780"/>
            <a:ext cx="85791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655D5B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Fall in dog.</a:t>
            </a:r>
            <a:endParaRPr lang="ko-KR" altLang="en-US" sz="9600" b="1" dirty="0">
              <a:solidFill>
                <a:srgbClr val="655D5B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2" name="그림 11" descr="포유류, 실루엣이(가) 표시된 사진&#10;&#10;자동 생성된 설명">
            <a:extLst>
              <a:ext uri="{FF2B5EF4-FFF2-40B4-BE49-F238E27FC236}">
                <a16:creationId xmlns:a16="http://schemas.microsoft.com/office/drawing/2014/main" id="{59FA99FF-38C7-4320-0BE8-954531FFD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80" y="4433419"/>
            <a:ext cx="4046320" cy="242458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88170EB-86EB-2C19-0C17-321F04F03338}"/>
              </a:ext>
            </a:extLst>
          </p:cNvPr>
          <p:cNvCxnSpPr>
            <a:cxnSpLocks/>
          </p:cNvCxnSpPr>
          <p:nvPr/>
        </p:nvCxnSpPr>
        <p:spPr>
          <a:xfrm>
            <a:off x="289174" y="5842536"/>
            <a:ext cx="437239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F02517-1B67-D2D0-39CE-BE562D6C8133}"/>
              </a:ext>
            </a:extLst>
          </p:cNvPr>
          <p:cNvSpPr txBox="1"/>
          <p:nvPr/>
        </p:nvSpPr>
        <p:spPr>
          <a:xfrm>
            <a:off x="983449" y="6065185"/>
            <a:ext cx="300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남궁진영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박민욱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박세라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51C64-4B36-95EC-6645-94C4F36C158A}"/>
              </a:ext>
            </a:extLst>
          </p:cNvPr>
          <p:cNvSpPr txBox="1"/>
          <p:nvPr/>
        </p:nvSpPr>
        <p:spPr>
          <a:xfrm>
            <a:off x="0" y="5138551"/>
            <a:ext cx="497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유기동물 보호 및 분양 사이트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68DE75-E2DA-17FF-71DD-D6B62F8D92B4}"/>
              </a:ext>
            </a:extLst>
          </p:cNvPr>
          <p:cNvSpPr txBox="1"/>
          <p:nvPr/>
        </p:nvSpPr>
        <p:spPr>
          <a:xfrm>
            <a:off x="6679168" y="2320264"/>
            <a:ext cx="413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With</a:t>
            </a:r>
            <a:r>
              <a:rPr lang="ko-KR" altLang="en-US" sz="3600" b="1" dirty="0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3600" b="1" dirty="0">
                <a:solidFill>
                  <a:schemeClr val="bg1">
                    <a:lumMod val="6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us</a:t>
            </a:r>
            <a:endParaRPr lang="ko-KR" altLang="en-US" sz="3600" b="1" dirty="0">
              <a:solidFill>
                <a:schemeClr val="bg1">
                  <a:lumMod val="6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49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Flow - Chart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2_</a:t>
            </a:r>
            <a:r>
              <a:rPr lang="ko-KR" altLang="en-US" sz="1100" dirty="0">
                <a:solidFill>
                  <a:srgbClr val="554F4D"/>
                </a:solidFill>
              </a:rPr>
              <a:t>프로그램 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E20198-A0DF-C5B7-7F23-42619FFF9FEA}"/>
              </a:ext>
            </a:extLst>
          </p:cNvPr>
          <p:cNvSpPr/>
          <p:nvPr/>
        </p:nvSpPr>
        <p:spPr>
          <a:xfrm>
            <a:off x="811382" y="2284330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Fall</a:t>
            </a:r>
            <a:r>
              <a:rPr lang="ko-KR" altLang="en-US" sz="1200" dirty="0"/>
              <a:t> </a:t>
            </a:r>
            <a:r>
              <a:rPr lang="en-US" altLang="ko-KR" sz="1200" dirty="0"/>
              <a:t>in</a:t>
            </a:r>
            <a:r>
              <a:rPr lang="ko-KR" altLang="en-US" sz="1200" dirty="0"/>
              <a:t> </a:t>
            </a:r>
            <a:r>
              <a:rPr lang="en-US" altLang="ko-KR" sz="1200" dirty="0"/>
              <a:t>Dog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9603F3-9F5F-8DE2-C57B-BCE42B76BE9E}"/>
              </a:ext>
            </a:extLst>
          </p:cNvPr>
          <p:cNvSpPr/>
          <p:nvPr/>
        </p:nvSpPr>
        <p:spPr>
          <a:xfrm>
            <a:off x="4009955" y="2284330"/>
            <a:ext cx="1225139" cy="296690"/>
          </a:xfrm>
          <a:prstGeom prst="rect">
            <a:avLst/>
          </a:prstGeom>
          <a:solidFill>
            <a:srgbClr val="E1EFEF"/>
          </a:solidFill>
          <a:ln>
            <a:solidFill>
              <a:srgbClr val="C1C6D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입양 안내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38165D-7C8F-7622-55F2-5408CC790FEE}"/>
              </a:ext>
            </a:extLst>
          </p:cNvPr>
          <p:cNvSpPr/>
          <p:nvPr/>
        </p:nvSpPr>
        <p:spPr>
          <a:xfrm>
            <a:off x="7208528" y="2282425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입양 신청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3A1B52-16D8-7A97-904B-DE5818FB958E}"/>
              </a:ext>
            </a:extLst>
          </p:cNvPr>
          <p:cNvSpPr/>
          <p:nvPr/>
        </p:nvSpPr>
        <p:spPr>
          <a:xfrm>
            <a:off x="1675991" y="4410924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공지사항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25A5C-8081-CCE4-0D95-C6DDAB847D7C}"/>
              </a:ext>
            </a:extLst>
          </p:cNvPr>
          <p:cNvSpPr/>
          <p:nvPr/>
        </p:nvSpPr>
        <p:spPr>
          <a:xfrm>
            <a:off x="1675992" y="3729723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오시는 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0262A-3C3B-14BE-236C-834FFEDA27AA}"/>
              </a:ext>
            </a:extLst>
          </p:cNvPr>
          <p:cNvSpPr/>
          <p:nvPr/>
        </p:nvSpPr>
        <p:spPr>
          <a:xfrm>
            <a:off x="1687189" y="3042643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Fall</a:t>
            </a:r>
            <a:r>
              <a:rPr lang="ko-KR" altLang="en-US" sz="1100" dirty="0"/>
              <a:t> </a:t>
            </a:r>
            <a:r>
              <a:rPr lang="en-US" altLang="ko-KR" sz="1100" dirty="0"/>
              <a:t>in</a:t>
            </a:r>
            <a:r>
              <a:rPr lang="ko-KR" altLang="en-US" sz="1100" dirty="0"/>
              <a:t> </a:t>
            </a:r>
            <a:r>
              <a:rPr lang="en-US" altLang="ko-KR" sz="1100" dirty="0"/>
              <a:t>Dog </a:t>
            </a:r>
            <a:r>
              <a:rPr lang="ko-KR" altLang="en-US" sz="1100" dirty="0"/>
              <a:t>소개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C9B577-9236-351D-9031-773473B4E1FE}"/>
              </a:ext>
            </a:extLst>
          </p:cNvPr>
          <p:cNvSpPr/>
          <p:nvPr/>
        </p:nvSpPr>
        <p:spPr>
          <a:xfrm>
            <a:off x="3397386" y="4409748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신규 글 등록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EEB330-07F1-B787-56AD-B5D1914E6B15}"/>
              </a:ext>
            </a:extLst>
          </p:cNvPr>
          <p:cNvSpPr/>
          <p:nvPr/>
        </p:nvSpPr>
        <p:spPr>
          <a:xfrm>
            <a:off x="1675990" y="5042919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상세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C84904-3A96-B908-E8A1-8E7EC34A8F00}"/>
              </a:ext>
            </a:extLst>
          </p:cNvPr>
          <p:cNvSpPr/>
          <p:nvPr/>
        </p:nvSpPr>
        <p:spPr>
          <a:xfrm>
            <a:off x="811381" y="5829915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수정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E012C-465F-8B39-9F52-EE1A94974D34}"/>
              </a:ext>
            </a:extLst>
          </p:cNvPr>
          <p:cNvSpPr/>
          <p:nvPr/>
        </p:nvSpPr>
        <p:spPr>
          <a:xfrm>
            <a:off x="2631364" y="5825008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삭제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06926-028A-2BB5-D85E-17496521D394}"/>
              </a:ext>
            </a:extLst>
          </p:cNvPr>
          <p:cNvSpPr txBox="1"/>
          <p:nvPr/>
        </p:nvSpPr>
        <p:spPr>
          <a:xfrm>
            <a:off x="1753712" y="5595875"/>
            <a:ext cx="14288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554F4D"/>
                </a:solidFill>
              </a:rPr>
              <a:t>Admin</a:t>
            </a:r>
            <a:r>
              <a:rPr lang="ko-KR" altLang="en-US" sz="800" dirty="0">
                <a:solidFill>
                  <a:srgbClr val="554F4D"/>
                </a:solidFill>
              </a:rPr>
              <a:t>일 경우만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DF490-5075-175B-0B9A-2884164A6904}"/>
              </a:ext>
            </a:extLst>
          </p:cNvPr>
          <p:cNvSpPr txBox="1"/>
          <p:nvPr/>
        </p:nvSpPr>
        <p:spPr>
          <a:xfrm>
            <a:off x="3444046" y="5226978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삭제 완료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E967F-CD52-179E-431D-C5E04A3A4042}"/>
              </a:ext>
            </a:extLst>
          </p:cNvPr>
          <p:cNvSpPr txBox="1"/>
          <p:nvPr/>
        </p:nvSpPr>
        <p:spPr>
          <a:xfrm>
            <a:off x="6133958" y="4580010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수정 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AAFF2-A4B8-C410-6967-4C7ACAD58F6C}"/>
              </a:ext>
            </a:extLst>
          </p:cNvPr>
          <p:cNvSpPr txBox="1"/>
          <p:nvPr/>
        </p:nvSpPr>
        <p:spPr>
          <a:xfrm>
            <a:off x="2603701" y="4173582"/>
            <a:ext cx="1269525" cy="219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554F4D"/>
                </a:solidFill>
              </a:rPr>
              <a:t>Admin</a:t>
            </a:r>
            <a:r>
              <a:rPr lang="ko-KR" altLang="en-US" sz="800" dirty="0">
                <a:solidFill>
                  <a:srgbClr val="554F4D"/>
                </a:solidFill>
              </a:rPr>
              <a:t>일 경우만 진행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686B3B1-E302-BE08-8D97-9456475F0A77}"/>
              </a:ext>
            </a:extLst>
          </p:cNvPr>
          <p:cNvSpPr/>
          <p:nvPr/>
        </p:nvSpPr>
        <p:spPr>
          <a:xfrm>
            <a:off x="811383" y="1526018"/>
            <a:ext cx="1225139" cy="296689"/>
          </a:xfrm>
          <a:prstGeom prst="round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메인 페이지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7CA575-E0EB-0780-7211-BC1498017F19}"/>
              </a:ext>
            </a:extLst>
          </p:cNvPr>
          <p:cNvSpPr/>
          <p:nvPr/>
        </p:nvSpPr>
        <p:spPr>
          <a:xfrm>
            <a:off x="5011292" y="3042643"/>
            <a:ext cx="1225139" cy="296690"/>
          </a:xfrm>
          <a:prstGeom prst="rect">
            <a:avLst/>
          </a:prstGeom>
          <a:solidFill>
            <a:srgbClr val="E1EFEF"/>
          </a:solidFill>
          <a:ln>
            <a:solidFill>
              <a:srgbClr val="C1C6D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입양 소개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D60811-C256-6DE9-F3C2-5ED00D9AC08B}"/>
              </a:ext>
            </a:extLst>
          </p:cNvPr>
          <p:cNvSpPr/>
          <p:nvPr/>
        </p:nvSpPr>
        <p:spPr>
          <a:xfrm>
            <a:off x="5011291" y="3729723"/>
            <a:ext cx="1225139" cy="296690"/>
          </a:xfrm>
          <a:prstGeom prst="rect">
            <a:avLst/>
          </a:prstGeom>
          <a:solidFill>
            <a:srgbClr val="E1EFEF"/>
          </a:solidFill>
          <a:ln>
            <a:solidFill>
              <a:srgbClr val="C1C6D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입양 절차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AE50F2-1DB7-FDB2-E644-9054C9599147}"/>
              </a:ext>
            </a:extLst>
          </p:cNvPr>
          <p:cNvSpPr/>
          <p:nvPr/>
        </p:nvSpPr>
        <p:spPr>
          <a:xfrm>
            <a:off x="7208528" y="3036899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동물 목록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C9F3CF-FDEA-4B17-2D3C-72E9B830BBA7}"/>
              </a:ext>
            </a:extLst>
          </p:cNvPr>
          <p:cNvSpPr/>
          <p:nvPr/>
        </p:nvSpPr>
        <p:spPr>
          <a:xfrm>
            <a:off x="9405764" y="3036899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입양신청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116822E-E187-9A4C-FEC3-76210B81D07D}"/>
              </a:ext>
            </a:extLst>
          </p:cNvPr>
          <p:cNvCxnSpPr>
            <a:stCxn id="21" idx="2"/>
            <a:endCxn id="5" idx="0"/>
          </p:cNvCxnSpPr>
          <p:nvPr/>
        </p:nvCxnSpPr>
        <p:spPr>
          <a:xfrm flipH="1">
            <a:off x="1423952" y="1822707"/>
            <a:ext cx="1" cy="46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EE3B53D-FAD5-603F-9297-03FC0A89DAEC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6200000" flipH="1">
            <a:off x="1250586" y="2754385"/>
            <a:ext cx="609968" cy="263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C4F11C8-DA63-634A-6DC6-9AFD42637311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918252" y="3120327"/>
            <a:ext cx="1263439" cy="252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9A83649-0559-E543-1A3C-C7849C0CFE56}"/>
              </a:ext>
            </a:extLst>
          </p:cNvPr>
          <p:cNvCxnSpPr>
            <a:stCxn id="5" idx="2"/>
            <a:endCxn id="10" idx="1"/>
          </p:cNvCxnSpPr>
          <p:nvPr/>
        </p:nvCxnSpPr>
        <p:spPr>
          <a:xfrm rot="16200000" flipH="1">
            <a:off x="560847" y="3444124"/>
            <a:ext cx="1978249" cy="2520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654D4F5-D5F3-39B0-4606-F5FDBFBC4EDF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rot="16200000" flipH="1">
            <a:off x="2523548" y="5104621"/>
            <a:ext cx="485399" cy="9553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A8ECEF7-BBBA-0595-460D-5F9FBE9D5996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1611103" y="5152458"/>
            <a:ext cx="490306" cy="8646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112428D-7BBF-79EE-B958-5E7FAE6B3DA9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2288560" y="4707614"/>
            <a:ext cx="1" cy="33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05195B-6CC2-0B75-3AA1-496EE86BDF43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901130" y="4558093"/>
            <a:ext cx="496256" cy="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1ED253A-92C7-7AAB-D26A-EA690548A570}"/>
              </a:ext>
            </a:extLst>
          </p:cNvPr>
          <p:cNvCxnSpPr>
            <a:stCxn id="16" idx="3"/>
            <a:endCxn id="14" idx="3"/>
          </p:cNvCxnSpPr>
          <p:nvPr/>
        </p:nvCxnSpPr>
        <p:spPr>
          <a:xfrm flipH="1" flipV="1">
            <a:off x="2901129" y="5191264"/>
            <a:ext cx="955374" cy="782089"/>
          </a:xfrm>
          <a:prstGeom prst="bentConnector3">
            <a:avLst>
              <a:gd name="adj1" fmla="val -23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B5CE89-D18C-B36D-D7EC-28D92F276F25}"/>
              </a:ext>
            </a:extLst>
          </p:cNvPr>
          <p:cNvCxnSpPr>
            <a:stCxn id="15" idx="1"/>
            <a:endCxn id="14" idx="1"/>
          </p:cNvCxnSpPr>
          <p:nvPr/>
        </p:nvCxnSpPr>
        <p:spPr>
          <a:xfrm rot="10800000" flipH="1">
            <a:off x="811380" y="5191264"/>
            <a:ext cx="864609" cy="786996"/>
          </a:xfrm>
          <a:prstGeom prst="bentConnector3">
            <a:avLst>
              <a:gd name="adj1" fmla="val -26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D0F29C0-E794-2C5E-FE30-DBCE4717C06B}"/>
              </a:ext>
            </a:extLst>
          </p:cNvPr>
          <p:cNvCxnSpPr>
            <a:stCxn id="8" idx="2"/>
            <a:endCxn id="22" idx="1"/>
          </p:cNvCxnSpPr>
          <p:nvPr/>
        </p:nvCxnSpPr>
        <p:spPr>
          <a:xfrm rot="16200000" flipH="1">
            <a:off x="4511924" y="2691620"/>
            <a:ext cx="609968" cy="388767"/>
          </a:xfrm>
          <a:prstGeom prst="bentConnector2">
            <a:avLst/>
          </a:prstGeom>
          <a:ln>
            <a:solidFill>
              <a:srgbClr val="C1C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52C4148-1DB0-8D7A-8868-BDE845E796E2}"/>
              </a:ext>
            </a:extLst>
          </p:cNvPr>
          <p:cNvCxnSpPr>
            <a:stCxn id="8" idx="2"/>
            <a:endCxn id="23" idx="1"/>
          </p:cNvCxnSpPr>
          <p:nvPr/>
        </p:nvCxnSpPr>
        <p:spPr>
          <a:xfrm rot="16200000" flipH="1">
            <a:off x="4168384" y="3035161"/>
            <a:ext cx="1297048" cy="388766"/>
          </a:xfrm>
          <a:prstGeom prst="bentConnector2">
            <a:avLst/>
          </a:prstGeom>
          <a:ln>
            <a:solidFill>
              <a:srgbClr val="C1C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F551419-EBFE-C1C9-22FD-9F8CA25F4B14}"/>
              </a:ext>
            </a:extLst>
          </p:cNvPr>
          <p:cNvCxnSpPr>
            <a:stCxn id="9" idx="2"/>
            <a:endCxn id="26" idx="0"/>
          </p:cNvCxnSpPr>
          <p:nvPr/>
        </p:nvCxnSpPr>
        <p:spPr>
          <a:xfrm rot="16200000" flipH="1">
            <a:off x="8690824" y="1709389"/>
            <a:ext cx="457784" cy="2197236"/>
          </a:xfrm>
          <a:prstGeom prst="bentConnector3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2B2368C-1A08-2163-3D3D-42F3ED16B0D5}"/>
              </a:ext>
            </a:extLst>
          </p:cNvPr>
          <p:cNvCxnSpPr>
            <a:stCxn id="9" idx="2"/>
            <a:endCxn id="24" idx="0"/>
          </p:cNvCxnSpPr>
          <p:nvPr/>
        </p:nvCxnSpPr>
        <p:spPr>
          <a:xfrm>
            <a:off x="7821098" y="2579115"/>
            <a:ext cx="0" cy="457784"/>
          </a:xfrm>
          <a:prstGeom prst="straightConnector1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B206C1-2008-4881-0459-BDD796844852}"/>
              </a:ext>
            </a:extLst>
          </p:cNvPr>
          <p:cNvSpPr/>
          <p:nvPr/>
        </p:nvSpPr>
        <p:spPr>
          <a:xfrm>
            <a:off x="8180625" y="3729723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신규 글 등록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044B64-07A3-A1E6-1C50-CDA9405FA79C}"/>
              </a:ext>
            </a:extLst>
          </p:cNvPr>
          <p:cNvSpPr txBox="1"/>
          <p:nvPr/>
        </p:nvSpPr>
        <p:spPr>
          <a:xfrm>
            <a:off x="7957822" y="3524412"/>
            <a:ext cx="1225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554F4D"/>
                </a:solidFill>
              </a:rPr>
              <a:t>Admin</a:t>
            </a:r>
            <a:r>
              <a:rPr lang="ko-KR" altLang="en-US" sz="800" dirty="0">
                <a:solidFill>
                  <a:srgbClr val="554F4D"/>
                </a:solidFill>
              </a:rPr>
              <a:t>일 경우만 진행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8E4A393-05B0-16C7-6225-875B6EE5C9BB}"/>
              </a:ext>
            </a:extLst>
          </p:cNvPr>
          <p:cNvCxnSpPr>
            <a:stCxn id="24" idx="2"/>
            <a:endCxn id="43" idx="1"/>
          </p:cNvCxnSpPr>
          <p:nvPr/>
        </p:nvCxnSpPr>
        <p:spPr>
          <a:xfrm rot="16200000" flipH="1">
            <a:off x="7728622" y="3426064"/>
            <a:ext cx="544479" cy="359527"/>
          </a:xfrm>
          <a:prstGeom prst="bentConnector2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D1FF082-8495-CCF0-4848-750C755BDC59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7821098" y="3333589"/>
            <a:ext cx="0" cy="1076159"/>
          </a:xfrm>
          <a:prstGeom prst="straightConnector1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3F5C24-297C-F1D1-AA00-189D589BEB44}"/>
              </a:ext>
            </a:extLst>
          </p:cNvPr>
          <p:cNvSpPr/>
          <p:nvPr/>
        </p:nvSpPr>
        <p:spPr>
          <a:xfrm>
            <a:off x="7226344" y="4425921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7FB44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목록 상세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3CE263-B8C5-40A6-C575-5B18F4E5E5DA}"/>
              </a:ext>
            </a:extLst>
          </p:cNvPr>
          <p:cNvSpPr/>
          <p:nvPr/>
        </p:nvSpPr>
        <p:spPr>
          <a:xfrm>
            <a:off x="6361734" y="5212917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7FB44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수정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F574326-7600-0485-9008-9B08EAD45256}"/>
              </a:ext>
            </a:extLst>
          </p:cNvPr>
          <p:cNvSpPr/>
          <p:nvPr/>
        </p:nvSpPr>
        <p:spPr>
          <a:xfrm>
            <a:off x="8181717" y="5208010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7FB44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삭제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F72584A3-D98A-6211-F299-562F28566A6E}"/>
              </a:ext>
            </a:extLst>
          </p:cNvPr>
          <p:cNvCxnSpPr>
            <a:stCxn id="47" idx="2"/>
            <a:endCxn id="49" idx="0"/>
          </p:cNvCxnSpPr>
          <p:nvPr/>
        </p:nvCxnSpPr>
        <p:spPr>
          <a:xfrm rot="16200000" flipH="1">
            <a:off x="8073901" y="4487623"/>
            <a:ext cx="485399" cy="955373"/>
          </a:xfrm>
          <a:prstGeom prst="bentConnector3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38B8BED4-0F47-6CED-D14C-FC37CAD01C0F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rot="5400000">
            <a:off x="7161456" y="4535459"/>
            <a:ext cx="490306" cy="864610"/>
          </a:xfrm>
          <a:prstGeom prst="bentConnector3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B80AEF52-6D8C-034A-772C-1DE6EF539E2E}"/>
              </a:ext>
            </a:extLst>
          </p:cNvPr>
          <p:cNvCxnSpPr>
            <a:stCxn id="49" idx="3"/>
            <a:endCxn id="47" idx="3"/>
          </p:cNvCxnSpPr>
          <p:nvPr/>
        </p:nvCxnSpPr>
        <p:spPr>
          <a:xfrm flipH="1" flipV="1">
            <a:off x="8451483" y="4574266"/>
            <a:ext cx="955373" cy="782089"/>
          </a:xfrm>
          <a:prstGeom prst="bentConnector3">
            <a:avLst>
              <a:gd name="adj1" fmla="val -23928"/>
            </a:avLst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1829F91-AB04-A59B-401E-D7F66FB06FEE}"/>
              </a:ext>
            </a:extLst>
          </p:cNvPr>
          <p:cNvCxnSpPr>
            <a:stCxn id="48" idx="1"/>
            <a:endCxn id="47" idx="1"/>
          </p:cNvCxnSpPr>
          <p:nvPr/>
        </p:nvCxnSpPr>
        <p:spPr>
          <a:xfrm rot="10800000" flipH="1">
            <a:off x="6361734" y="4574266"/>
            <a:ext cx="864610" cy="786996"/>
          </a:xfrm>
          <a:prstGeom prst="bentConnector3">
            <a:avLst>
              <a:gd name="adj1" fmla="val -26440"/>
            </a:avLst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2B45C9-13CE-FA62-97E4-B177850C6162}"/>
              </a:ext>
            </a:extLst>
          </p:cNvPr>
          <p:cNvSpPr txBox="1"/>
          <p:nvPr/>
        </p:nvSpPr>
        <p:spPr>
          <a:xfrm>
            <a:off x="9036390" y="4572088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삭제 완료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4195E4-79C4-8D53-232D-8AB58241E8FB}"/>
              </a:ext>
            </a:extLst>
          </p:cNvPr>
          <p:cNvSpPr txBox="1"/>
          <p:nvPr/>
        </p:nvSpPr>
        <p:spPr>
          <a:xfrm>
            <a:off x="547339" y="5231886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수정 완료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404139-7567-45E6-2A44-91A6AC257D1D}"/>
              </a:ext>
            </a:extLst>
          </p:cNvPr>
          <p:cNvSpPr txBox="1"/>
          <p:nvPr/>
        </p:nvSpPr>
        <p:spPr>
          <a:xfrm>
            <a:off x="7331722" y="4970399"/>
            <a:ext cx="1315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554F4D"/>
                </a:solidFill>
              </a:rPr>
              <a:t>Admin</a:t>
            </a:r>
            <a:r>
              <a:rPr lang="ko-KR" altLang="en-US" sz="800" dirty="0">
                <a:solidFill>
                  <a:srgbClr val="554F4D"/>
                </a:solidFill>
              </a:rPr>
              <a:t>일 경우만 진행</a:t>
            </a: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8A3594E-6C70-E86D-0C76-079D6D1F5D84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6236430" y="3185244"/>
            <a:ext cx="972098" cy="692824"/>
          </a:xfrm>
          <a:prstGeom prst="bentConnector3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47045E-B90D-9A28-7E57-F9175F3C7753}"/>
              </a:ext>
            </a:extLst>
          </p:cNvPr>
          <p:cNvSpPr/>
          <p:nvPr/>
        </p:nvSpPr>
        <p:spPr>
          <a:xfrm>
            <a:off x="10324122" y="3723323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신규 글 등록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4A1C3F3-8EA9-1299-8C81-A423D7060249}"/>
              </a:ext>
            </a:extLst>
          </p:cNvPr>
          <p:cNvSpPr/>
          <p:nvPr/>
        </p:nvSpPr>
        <p:spPr>
          <a:xfrm>
            <a:off x="10324122" y="4574265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상세</a:t>
            </a: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70138AD7-0A75-86A6-82D2-5CA32BE70C69}"/>
              </a:ext>
            </a:extLst>
          </p:cNvPr>
          <p:cNvCxnSpPr>
            <a:stCxn id="26" idx="2"/>
            <a:endCxn id="58" idx="1"/>
          </p:cNvCxnSpPr>
          <p:nvPr/>
        </p:nvCxnSpPr>
        <p:spPr>
          <a:xfrm rot="16200000" flipH="1">
            <a:off x="9902189" y="3449734"/>
            <a:ext cx="538079" cy="305788"/>
          </a:xfrm>
          <a:prstGeom prst="bentConnector2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3BA7ACFF-49E4-3001-C711-8A1088F6D68D}"/>
              </a:ext>
            </a:extLst>
          </p:cNvPr>
          <p:cNvCxnSpPr>
            <a:stCxn id="26" idx="2"/>
            <a:endCxn id="59" idx="1"/>
          </p:cNvCxnSpPr>
          <p:nvPr/>
        </p:nvCxnSpPr>
        <p:spPr>
          <a:xfrm rot="16200000" flipH="1">
            <a:off x="9476718" y="3875205"/>
            <a:ext cx="1389021" cy="305788"/>
          </a:xfrm>
          <a:prstGeom prst="bentConnector2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A7D79C-0C48-8F8F-5291-31BF48DAE0A7}"/>
              </a:ext>
            </a:extLst>
          </p:cNvPr>
          <p:cNvSpPr/>
          <p:nvPr/>
        </p:nvSpPr>
        <p:spPr>
          <a:xfrm>
            <a:off x="10324121" y="5218893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7FB44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수정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BBE6BDE-426E-F00A-AC64-688C169EBAFD}"/>
              </a:ext>
            </a:extLst>
          </p:cNvPr>
          <p:cNvSpPr/>
          <p:nvPr/>
        </p:nvSpPr>
        <p:spPr>
          <a:xfrm>
            <a:off x="10315978" y="5883834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7FB44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게시글 삭제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7EF0BE-0D37-07BB-AC36-3A6BEC2EED84}"/>
              </a:ext>
            </a:extLst>
          </p:cNvPr>
          <p:cNvSpPr txBox="1"/>
          <p:nvPr/>
        </p:nvSpPr>
        <p:spPr>
          <a:xfrm>
            <a:off x="9972273" y="4956552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수정 완료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F1B0B8-CD24-EB2A-272C-5A868B7007DF}"/>
              </a:ext>
            </a:extLst>
          </p:cNvPr>
          <p:cNvSpPr txBox="1"/>
          <p:nvPr/>
        </p:nvSpPr>
        <p:spPr>
          <a:xfrm>
            <a:off x="10050672" y="3514042"/>
            <a:ext cx="1328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로그인 된 경우만 진행</a:t>
            </a: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74CB448-8237-8862-3497-122F15F7348C}"/>
              </a:ext>
            </a:extLst>
          </p:cNvPr>
          <p:cNvCxnSpPr>
            <a:stCxn id="59" idx="3"/>
            <a:endCxn id="62" idx="3"/>
          </p:cNvCxnSpPr>
          <p:nvPr/>
        </p:nvCxnSpPr>
        <p:spPr>
          <a:xfrm flipH="1">
            <a:off x="11549260" y="4722610"/>
            <a:ext cx="1" cy="644628"/>
          </a:xfrm>
          <a:prstGeom prst="bentConnector3">
            <a:avLst>
              <a:gd name="adj1" fmla="val -22860000000"/>
            </a:avLst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5978561-3A4D-34A2-18A1-38DEDA9C2E32}"/>
              </a:ext>
            </a:extLst>
          </p:cNvPr>
          <p:cNvCxnSpPr>
            <a:stCxn id="59" idx="3"/>
            <a:endCxn id="63" idx="3"/>
          </p:cNvCxnSpPr>
          <p:nvPr/>
        </p:nvCxnSpPr>
        <p:spPr>
          <a:xfrm flipH="1">
            <a:off x="11541117" y="4722610"/>
            <a:ext cx="8144" cy="1309569"/>
          </a:xfrm>
          <a:prstGeom prst="bentConnector3">
            <a:avLst>
              <a:gd name="adj1" fmla="val -2806974"/>
            </a:avLst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61B5170-3436-4AF8-F978-BD61B0BFA1C7}"/>
              </a:ext>
            </a:extLst>
          </p:cNvPr>
          <p:cNvSpPr txBox="1"/>
          <p:nvPr/>
        </p:nvSpPr>
        <p:spPr>
          <a:xfrm>
            <a:off x="10647072" y="5595875"/>
            <a:ext cx="13031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로그인 된 경우만 진행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96F645FE-96C2-4B37-40AF-935D543ED7E1}"/>
              </a:ext>
            </a:extLst>
          </p:cNvPr>
          <p:cNvCxnSpPr>
            <a:stCxn id="63" idx="1"/>
            <a:endCxn id="59" idx="1"/>
          </p:cNvCxnSpPr>
          <p:nvPr/>
        </p:nvCxnSpPr>
        <p:spPr>
          <a:xfrm rot="10800000" flipH="1">
            <a:off x="10315978" y="4722611"/>
            <a:ext cx="8144" cy="1309569"/>
          </a:xfrm>
          <a:prstGeom prst="bentConnector3">
            <a:avLst>
              <a:gd name="adj1" fmla="val -3635879"/>
            </a:avLst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BC9002C-5885-013F-0166-F3B112143B92}"/>
              </a:ext>
            </a:extLst>
          </p:cNvPr>
          <p:cNvCxnSpPr>
            <a:stCxn id="62" idx="1"/>
          </p:cNvCxnSpPr>
          <p:nvPr/>
        </p:nvCxnSpPr>
        <p:spPr>
          <a:xfrm flipH="1">
            <a:off x="10018333" y="5367238"/>
            <a:ext cx="305788" cy="0"/>
          </a:xfrm>
          <a:prstGeom prst="line">
            <a:avLst/>
          </a:prstGeom>
          <a:ln>
            <a:solidFill>
              <a:srgbClr val="7FB4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DA0CD39-6C47-A7D7-B161-A19E43172229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6694466" y="-3447807"/>
            <a:ext cx="227022" cy="107680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91410B0-D8A2-8D58-682B-1BEBCFC56D9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821098" y="2049729"/>
            <a:ext cx="0" cy="232696"/>
          </a:xfrm>
          <a:prstGeom prst="straightConnector1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1DCF301-7463-3C27-105D-F618961CD49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622524" y="2049729"/>
            <a:ext cx="1" cy="234601"/>
          </a:xfrm>
          <a:prstGeom prst="straightConnector1">
            <a:avLst/>
          </a:prstGeom>
          <a:ln>
            <a:solidFill>
              <a:srgbClr val="C1C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42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7EE5F-3A18-C0A6-5CB7-0439684DD41D}"/>
              </a:ext>
            </a:extLst>
          </p:cNvPr>
          <p:cNvSpPr/>
          <p:nvPr/>
        </p:nvSpPr>
        <p:spPr>
          <a:xfrm>
            <a:off x="811382" y="2284330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고객센터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E1D0D1-C855-F9EE-2D97-C8F7C1E4C101}"/>
              </a:ext>
            </a:extLst>
          </p:cNvPr>
          <p:cNvSpPr/>
          <p:nvPr/>
        </p:nvSpPr>
        <p:spPr>
          <a:xfrm>
            <a:off x="7984298" y="2284329"/>
            <a:ext cx="1225139" cy="296690"/>
          </a:xfrm>
          <a:prstGeom prst="rect">
            <a:avLst/>
          </a:prstGeom>
          <a:solidFill>
            <a:srgbClr val="E1EFEF"/>
          </a:solidFill>
          <a:ln>
            <a:solidFill>
              <a:srgbClr val="C1C6D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 로그인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9ACA49-E776-36BC-6FD6-5A2DAEFB5386}"/>
              </a:ext>
            </a:extLst>
          </p:cNvPr>
          <p:cNvSpPr/>
          <p:nvPr/>
        </p:nvSpPr>
        <p:spPr>
          <a:xfrm>
            <a:off x="4499454" y="2977208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대</a:t>
            </a:r>
            <a:r>
              <a:rPr lang="en-US" altLang="ko-KR" sz="1200" dirty="0"/>
              <a:t>1 </a:t>
            </a:r>
            <a:r>
              <a:rPr lang="ko-KR" altLang="en-US" sz="1200" dirty="0"/>
              <a:t>문의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EE808B-4548-51C6-2E6C-2C527BD0710E}"/>
              </a:ext>
            </a:extLst>
          </p:cNvPr>
          <p:cNvSpPr/>
          <p:nvPr/>
        </p:nvSpPr>
        <p:spPr>
          <a:xfrm>
            <a:off x="1687189" y="3042643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자주하는 질문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09F935-8C26-A37A-B9B2-0748493424FC}"/>
              </a:ext>
            </a:extLst>
          </p:cNvPr>
          <p:cNvSpPr/>
          <p:nvPr/>
        </p:nvSpPr>
        <p:spPr>
          <a:xfrm>
            <a:off x="580600" y="3797652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질문 글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5BD1A-2B74-DCAA-5BE3-520EFFC37ECA}"/>
              </a:ext>
            </a:extLst>
          </p:cNvPr>
          <p:cNvSpPr/>
          <p:nvPr/>
        </p:nvSpPr>
        <p:spPr>
          <a:xfrm>
            <a:off x="4502741" y="3818433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문의 상세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28E89-1BF3-DAED-569A-F3D082170827}"/>
              </a:ext>
            </a:extLst>
          </p:cNvPr>
          <p:cNvSpPr/>
          <p:nvPr/>
        </p:nvSpPr>
        <p:spPr>
          <a:xfrm>
            <a:off x="3638132" y="4605429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문의 글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C3944E-85E9-98B7-7451-CAA334B12578}"/>
              </a:ext>
            </a:extLst>
          </p:cNvPr>
          <p:cNvSpPr/>
          <p:nvPr/>
        </p:nvSpPr>
        <p:spPr>
          <a:xfrm>
            <a:off x="5458115" y="4600522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문의 글 삭제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66DD9-14CC-2E71-424C-564BFDFCF72E}"/>
              </a:ext>
            </a:extLst>
          </p:cNvPr>
          <p:cNvSpPr txBox="1"/>
          <p:nvPr/>
        </p:nvSpPr>
        <p:spPr>
          <a:xfrm>
            <a:off x="4580462" y="4402262"/>
            <a:ext cx="1238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554F4D"/>
                </a:solidFill>
              </a:rPr>
              <a:t>Admin</a:t>
            </a:r>
            <a:r>
              <a:rPr lang="ko-KR" altLang="en-US" sz="800" dirty="0">
                <a:solidFill>
                  <a:srgbClr val="554F4D"/>
                </a:solidFill>
              </a:rPr>
              <a:t>일 경우만 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830BD7-6EE8-4434-D6C1-3C74F69F5F39}"/>
              </a:ext>
            </a:extLst>
          </p:cNvPr>
          <p:cNvSpPr txBox="1"/>
          <p:nvPr/>
        </p:nvSpPr>
        <p:spPr>
          <a:xfrm>
            <a:off x="6270797" y="4002492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삭제 완료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6BA58-CE30-E7B4-17AA-AE011D724664}"/>
              </a:ext>
            </a:extLst>
          </p:cNvPr>
          <p:cNvSpPr txBox="1"/>
          <p:nvPr/>
        </p:nvSpPr>
        <p:spPr>
          <a:xfrm>
            <a:off x="728203" y="3339332"/>
            <a:ext cx="1208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554F4D"/>
                </a:solidFill>
              </a:rPr>
              <a:t>Admin</a:t>
            </a:r>
            <a:r>
              <a:rPr lang="ko-KR" altLang="en-US" sz="800" dirty="0">
                <a:solidFill>
                  <a:srgbClr val="554F4D"/>
                </a:solidFill>
              </a:rPr>
              <a:t>일 경우만 진행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684B2-F793-7EC6-00DD-F01AC3124A4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423952" y="2049728"/>
            <a:ext cx="0" cy="23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1852D14-EAED-3C09-1B8F-70EAE5611C4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5350299" y="3880135"/>
            <a:ext cx="485399" cy="9553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F8447E0-48BC-7C88-103E-D4827E2D71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4437854" y="3927972"/>
            <a:ext cx="490306" cy="8646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F32B3C7-2432-DABF-979B-E8FFAB0665E4}"/>
              </a:ext>
            </a:extLst>
          </p:cNvPr>
          <p:cNvCxnSpPr>
            <a:stCxn id="15" idx="3"/>
            <a:endCxn id="13" idx="3"/>
          </p:cNvCxnSpPr>
          <p:nvPr/>
        </p:nvCxnSpPr>
        <p:spPr>
          <a:xfrm flipH="1" flipV="1">
            <a:off x="5727880" y="3966778"/>
            <a:ext cx="955374" cy="782089"/>
          </a:xfrm>
          <a:prstGeom prst="bentConnector3">
            <a:avLst>
              <a:gd name="adj1" fmla="val -23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AF89D8E-A213-D255-D837-9F72A65B28F6}"/>
              </a:ext>
            </a:extLst>
          </p:cNvPr>
          <p:cNvCxnSpPr>
            <a:stCxn id="14" idx="1"/>
            <a:endCxn id="13" idx="1"/>
          </p:cNvCxnSpPr>
          <p:nvPr/>
        </p:nvCxnSpPr>
        <p:spPr>
          <a:xfrm rot="10800000" flipH="1">
            <a:off x="3638131" y="3966778"/>
            <a:ext cx="864609" cy="786996"/>
          </a:xfrm>
          <a:prstGeom prst="bentConnector3">
            <a:avLst>
              <a:gd name="adj1" fmla="val -26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554B136-0970-2A6E-D169-3A992FBBA47C}"/>
              </a:ext>
            </a:extLst>
          </p:cNvPr>
          <p:cNvSpPr txBox="1"/>
          <p:nvPr/>
        </p:nvSpPr>
        <p:spPr>
          <a:xfrm>
            <a:off x="3429470" y="3997850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수정 완료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C607817-CB33-E30A-4ADC-390590C12079}"/>
              </a:ext>
            </a:extLst>
          </p:cNvPr>
          <p:cNvSpPr/>
          <p:nvPr/>
        </p:nvSpPr>
        <p:spPr>
          <a:xfrm>
            <a:off x="10155479" y="2341247"/>
            <a:ext cx="1225139" cy="296690"/>
          </a:xfrm>
          <a:prstGeom prst="rect">
            <a:avLst/>
          </a:prstGeom>
          <a:solidFill>
            <a:srgbClr val="DEF2E3"/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 등록</a:t>
            </a:r>
          </a:p>
        </p:txBody>
      </p:sp>
      <p:sp>
        <p:nvSpPr>
          <p:cNvPr id="84" name="순서도: 판단 83">
            <a:extLst>
              <a:ext uri="{FF2B5EF4-FFF2-40B4-BE49-F238E27FC236}">
                <a16:creationId xmlns:a16="http://schemas.microsoft.com/office/drawing/2014/main" id="{D929B81F-EF27-5404-9C82-66F924190062}"/>
              </a:ext>
            </a:extLst>
          </p:cNvPr>
          <p:cNvSpPr/>
          <p:nvPr/>
        </p:nvSpPr>
        <p:spPr>
          <a:xfrm>
            <a:off x="10066955" y="3233275"/>
            <a:ext cx="1402186" cy="497089"/>
          </a:xfrm>
          <a:prstGeom prst="flowChartDecision">
            <a:avLst/>
          </a:prstGeom>
          <a:solidFill>
            <a:srgbClr val="DEF2E3"/>
          </a:solidFill>
          <a:ln>
            <a:solidFill>
              <a:srgbClr val="7FB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유효성 검사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21B8CC-06BC-CF61-1CD1-FA6980D07E38}"/>
              </a:ext>
            </a:extLst>
          </p:cNvPr>
          <p:cNvSpPr txBox="1"/>
          <p:nvPr/>
        </p:nvSpPr>
        <p:spPr>
          <a:xfrm>
            <a:off x="7810252" y="3663971"/>
            <a:ext cx="786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로그인 성공</a:t>
            </a:r>
          </a:p>
        </p:txBody>
      </p:sp>
      <p:sp>
        <p:nvSpPr>
          <p:cNvPr id="88" name="순서도: 판단 87">
            <a:extLst>
              <a:ext uri="{FF2B5EF4-FFF2-40B4-BE49-F238E27FC236}">
                <a16:creationId xmlns:a16="http://schemas.microsoft.com/office/drawing/2014/main" id="{A1FBA399-AD96-CD77-217F-6EA9658CC8C5}"/>
              </a:ext>
            </a:extLst>
          </p:cNvPr>
          <p:cNvSpPr/>
          <p:nvPr/>
        </p:nvSpPr>
        <p:spPr>
          <a:xfrm>
            <a:off x="7895774" y="3176356"/>
            <a:ext cx="1402186" cy="497089"/>
          </a:xfrm>
          <a:prstGeom prst="flowChartDecision">
            <a:avLst/>
          </a:prstGeom>
          <a:solidFill>
            <a:srgbClr val="E1EFEF"/>
          </a:solidFill>
          <a:ln>
            <a:solidFill>
              <a:srgbClr val="C1C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로그인 시도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76E7347-A587-682D-AA88-D02573491519}"/>
              </a:ext>
            </a:extLst>
          </p:cNvPr>
          <p:cNvCxnSpPr>
            <a:stCxn id="5" idx="2"/>
            <a:endCxn id="88" idx="0"/>
          </p:cNvCxnSpPr>
          <p:nvPr/>
        </p:nvCxnSpPr>
        <p:spPr>
          <a:xfrm flipH="1">
            <a:off x="8596867" y="2581019"/>
            <a:ext cx="1" cy="595337"/>
          </a:xfrm>
          <a:prstGeom prst="straightConnector1">
            <a:avLst/>
          </a:prstGeom>
          <a:ln>
            <a:solidFill>
              <a:srgbClr val="C1C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05191E3-7F63-B289-D521-2A38385BBF12}"/>
              </a:ext>
            </a:extLst>
          </p:cNvPr>
          <p:cNvCxnSpPr>
            <a:stCxn id="80" idx="2"/>
            <a:endCxn id="84" idx="0"/>
          </p:cNvCxnSpPr>
          <p:nvPr/>
        </p:nvCxnSpPr>
        <p:spPr>
          <a:xfrm flipH="1">
            <a:off x="10768048" y="2637937"/>
            <a:ext cx="1" cy="595338"/>
          </a:xfrm>
          <a:prstGeom prst="straightConnector1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6A18A94-F95A-CBE6-8F48-BDEF824E1EDB}"/>
              </a:ext>
            </a:extLst>
          </p:cNvPr>
          <p:cNvSpPr txBox="1"/>
          <p:nvPr/>
        </p:nvSpPr>
        <p:spPr>
          <a:xfrm>
            <a:off x="11278765" y="3190987"/>
            <a:ext cx="786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가입 실패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02126E5-08DC-9DF9-8056-6BBD37BD5A78}"/>
              </a:ext>
            </a:extLst>
          </p:cNvPr>
          <p:cNvSpPr txBox="1"/>
          <p:nvPr/>
        </p:nvSpPr>
        <p:spPr>
          <a:xfrm>
            <a:off x="10152477" y="3714070"/>
            <a:ext cx="786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가입 성공</a:t>
            </a: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236070D2-10B1-3DEB-8C22-187A9BEFAA06}"/>
              </a:ext>
            </a:extLst>
          </p:cNvPr>
          <p:cNvCxnSpPr>
            <a:stCxn id="84" idx="3"/>
            <a:endCxn id="80" idx="3"/>
          </p:cNvCxnSpPr>
          <p:nvPr/>
        </p:nvCxnSpPr>
        <p:spPr>
          <a:xfrm flipH="1" flipV="1">
            <a:off x="11380618" y="2489592"/>
            <a:ext cx="88523" cy="992228"/>
          </a:xfrm>
          <a:prstGeom prst="bentConnector3">
            <a:avLst>
              <a:gd name="adj1" fmla="val -487012"/>
            </a:avLst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F9520B4-8B39-8C6D-FC4B-083584B84A07}"/>
              </a:ext>
            </a:extLst>
          </p:cNvPr>
          <p:cNvCxnSpPr>
            <a:stCxn id="84" idx="2"/>
            <a:endCxn id="5" idx="3"/>
          </p:cNvCxnSpPr>
          <p:nvPr/>
        </p:nvCxnSpPr>
        <p:spPr>
          <a:xfrm rot="5400000" flipH="1">
            <a:off x="9339898" y="2302214"/>
            <a:ext cx="1297690" cy="1558611"/>
          </a:xfrm>
          <a:prstGeom prst="bentConnector4">
            <a:avLst>
              <a:gd name="adj1" fmla="val -17616"/>
              <a:gd name="adj2" fmla="val 72491"/>
            </a:avLst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4A45286-BC25-4650-B6D4-8B1479282127}"/>
              </a:ext>
            </a:extLst>
          </p:cNvPr>
          <p:cNvCxnSpPr>
            <a:stCxn id="88" idx="3"/>
          </p:cNvCxnSpPr>
          <p:nvPr/>
        </p:nvCxnSpPr>
        <p:spPr>
          <a:xfrm flipV="1">
            <a:off x="9297960" y="3424900"/>
            <a:ext cx="340138" cy="1"/>
          </a:xfrm>
          <a:prstGeom prst="line">
            <a:avLst/>
          </a:prstGeom>
          <a:ln>
            <a:solidFill>
              <a:srgbClr val="C1C6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DDDBC4-42A2-DD85-4DF8-21D830DE9354}"/>
              </a:ext>
            </a:extLst>
          </p:cNvPr>
          <p:cNvSpPr txBox="1"/>
          <p:nvPr/>
        </p:nvSpPr>
        <p:spPr>
          <a:xfrm>
            <a:off x="8940202" y="3125553"/>
            <a:ext cx="786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>
                <a:solidFill>
                  <a:srgbClr val="554F4D"/>
                </a:solidFill>
              </a:rPr>
              <a:t>로그인 실패</a:t>
            </a:r>
            <a:endParaRPr lang="ko-KR" altLang="en-US" sz="800" dirty="0">
              <a:solidFill>
                <a:srgbClr val="554F4D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40B8ED-290A-C9C6-7235-863038008BD9}"/>
              </a:ext>
            </a:extLst>
          </p:cNvPr>
          <p:cNvSpPr/>
          <p:nvPr/>
        </p:nvSpPr>
        <p:spPr>
          <a:xfrm>
            <a:off x="7986011" y="4105572"/>
            <a:ext cx="1225139" cy="296690"/>
          </a:xfrm>
          <a:prstGeom prst="rect">
            <a:avLst/>
          </a:prstGeom>
          <a:solidFill>
            <a:srgbClr val="E1EFEF"/>
          </a:solidFill>
          <a:ln>
            <a:solidFill>
              <a:srgbClr val="C1C6D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메인 페이지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CF35080-2CE4-B7C2-B614-E7D210418358}"/>
              </a:ext>
            </a:extLst>
          </p:cNvPr>
          <p:cNvCxnSpPr>
            <a:cxnSpLocks/>
            <a:stCxn id="88" idx="2"/>
            <a:endCxn id="110" idx="0"/>
          </p:cNvCxnSpPr>
          <p:nvPr/>
        </p:nvCxnSpPr>
        <p:spPr>
          <a:xfrm>
            <a:off x="8596867" y="3673445"/>
            <a:ext cx="1714" cy="432127"/>
          </a:xfrm>
          <a:prstGeom prst="straightConnector1">
            <a:avLst/>
          </a:prstGeom>
          <a:ln>
            <a:solidFill>
              <a:srgbClr val="C1C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2592C1-07E3-59B2-04CE-9A850433DC62}"/>
              </a:ext>
            </a:extLst>
          </p:cNvPr>
          <p:cNvSpPr/>
          <p:nvPr/>
        </p:nvSpPr>
        <p:spPr>
          <a:xfrm>
            <a:off x="7984298" y="4834389"/>
            <a:ext cx="1225139" cy="296690"/>
          </a:xfrm>
          <a:prstGeom prst="rect">
            <a:avLst/>
          </a:prstGeom>
          <a:solidFill>
            <a:srgbClr val="E1EFEF"/>
          </a:solidFill>
          <a:ln>
            <a:solidFill>
              <a:srgbClr val="C1C6D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내 정보 보기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775D700-7BA5-DF6C-FC36-803991E2A94C}"/>
              </a:ext>
            </a:extLst>
          </p:cNvPr>
          <p:cNvSpPr/>
          <p:nvPr/>
        </p:nvSpPr>
        <p:spPr>
          <a:xfrm>
            <a:off x="7984297" y="5563206"/>
            <a:ext cx="1225139" cy="296690"/>
          </a:xfrm>
          <a:prstGeom prst="rect">
            <a:avLst/>
          </a:prstGeom>
          <a:solidFill>
            <a:srgbClr val="E1EFEF"/>
          </a:solidFill>
          <a:ln>
            <a:solidFill>
              <a:srgbClr val="C1C6D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내 정보 수정</a:t>
            </a: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5CE2AC87-3F3E-E5F7-E5A2-ED040FF168C7}"/>
              </a:ext>
            </a:extLst>
          </p:cNvPr>
          <p:cNvCxnSpPr>
            <a:stCxn id="110" idx="2"/>
            <a:endCxn id="114" idx="0"/>
          </p:cNvCxnSpPr>
          <p:nvPr/>
        </p:nvCxnSpPr>
        <p:spPr>
          <a:xfrm flipH="1">
            <a:off x="8596868" y="4402262"/>
            <a:ext cx="1713" cy="432127"/>
          </a:xfrm>
          <a:prstGeom prst="straightConnector1">
            <a:avLst/>
          </a:prstGeom>
          <a:ln>
            <a:solidFill>
              <a:srgbClr val="C1C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2EDB457-8C30-80EE-BFF0-F1CE0B172CC0}"/>
              </a:ext>
            </a:extLst>
          </p:cNvPr>
          <p:cNvCxnSpPr>
            <a:stCxn id="114" idx="2"/>
            <a:endCxn id="115" idx="0"/>
          </p:cNvCxnSpPr>
          <p:nvPr/>
        </p:nvCxnSpPr>
        <p:spPr>
          <a:xfrm flipH="1">
            <a:off x="8596867" y="5131079"/>
            <a:ext cx="1" cy="432127"/>
          </a:xfrm>
          <a:prstGeom prst="straightConnector1">
            <a:avLst/>
          </a:prstGeom>
          <a:ln>
            <a:solidFill>
              <a:srgbClr val="C1C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A8FB7BEB-9815-5E9D-6124-DEF72517019F}"/>
              </a:ext>
            </a:extLst>
          </p:cNvPr>
          <p:cNvCxnSpPr>
            <a:stCxn id="114" idx="1"/>
            <a:endCxn id="10" idx="3"/>
          </p:cNvCxnSpPr>
          <p:nvPr/>
        </p:nvCxnSpPr>
        <p:spPr>
          <a:xfrm rot="10800000">
            <a:off x="5724594" y="3125554"/>
            <a:ext cx="2259705" cy="1857181"/>
          </a:xfrm>
          <a:prstGeom prst="bentConnector3">
            <a:avLst>
              <a:gd name="adj1" fmla="val 23385"/>
            </a:avLst>
          </a:prstGeom>
          <a:ln>
            <a:solidFill>
              <a:srgbClr val="C1C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14760B7B-9D3A-23D8-079F-6B75EE778FDD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rot="16200000" flipH="1">
            <a:off x="1631044" y="2373927"/>
            <a:ext cx="461623" cy="8758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6546FA3C-C647-C259-70BF-C0059DC98398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rot="16200000" flipH="1">
            <a:off x="3069894" y="935078"/>
            <a:ext cx="396188" cy="3688072"/>
          </a:xfrm>
          <a:prstGeom prst="bentConnector3">
            <a:avLst>
              <a:gd name="adj1" fmla="val 577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40CAF37-6849-CF9F-1CD2-E603E18E0200}"/>
              </a:ext>
            </a:extLst>
          </p:cNvPr>
          <p:cNvSpPr/>
          <p:nvPr/>
        </p:nvSpPr>
        <p:spPr>
          <a:xfrm>
            <a:off x="2036521" y="3796833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질문 상세</a:t>
            </a:r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8A4E44D0-48FC-5374-0F1D-74DD1B99585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1517306" y="3015198"/>
            <a:ext cx="458319" cy="11065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C5DFE3D7-707F-C87C-933C-E5F8125343EC}"/>
              </a:ext>
            </a:extLst>
          </p:cNvPr>
          <p:cNvCxnSpPr>
            <a:stCxn id="11" idx="2"/>
            <a:endCxn id="137" idx="0"/>
          </p:cNvCxnSpPr>
          <p:nvPr/>
        </p:nvCxnSpPr>
        <p:spPr>
          <a:xfrm rot="16200000" flipH="1">
            <a:off x="2245675" y="3393417"/>
            <a:ext cx="457500" cy="349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2D99C00D-9733-A69D-B3B6-582EC1463062}"/>
              </a:ext>
            </a:extLst>
          </p:cNvPr>
          <p:cNvSpPr txBox="1"/>
          <p:nvPr/>
        </p:nvSpPr>
        <p:spPr>
          <a:xfrm>
            <a:off x="2986779" y="2637936"/>
            <a:ext cx="138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로그인 된 경우만 진행</a:t>
            </a: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B27ACA69-75FC-AC93-5C32-9AAA7CC6B5E1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5112024" y="3273898"/>
            <a:ext cx="3287" cy="544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7B80864-9C67-2C9A-89FA-2A62A74620A0}"/>
              </a:ext>
            </a:extLst>
          </p:cNvPr>
          <p:cNvSpPr txBox="1"/>
          <p:nvPr/>
        </p:nvSpPr>
        <p:spPr>
          <a:xfrm>
            <a:off x="5128354" y="3452357"/>
            <a:ext cx="1192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본인 글만 열람 가능</a:t>
            </a:r>
          </a:p>
        </p:txBody>
      </p: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3E06F593-6E61-115E-07AB-B07311A7E3DC}"/>
              </a:ext>
            </a:extLst>
          </p:cNvPr>
          <p:cNvCxnSpPr>
            <a:cxnSpLocks/>
          </p:cNvCxnSpPr>
          <p:nvPr/>
        </p:nvCxnSpPr>
        <p:spPr>
          <a:xfrm>
            <a:off x="-7" y="2049728"/>
            <a:ext cx="12192008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730C978A-57BF-14E8-4A21-2EA427C68BEA}"/>
              </a:ext>
            </a:extLst>
          </p:cNvPr>
          <p:cNvCxnSpPr>
            <a:endCxn id="5" idx="0"/>
          </p:cNvCxnSpPr>
          <p:nvPr/>
        </p:nvCxnSpPr>
        <p:spPr>
          <a:xfrm>
            <a:off x="8596867" y="2049728"/>
            <a:ext cx="1" cy="234601"/>
          </a:xfrm>
          <a:prstGeom prst="straightConnector1">
            <a:avLst/>
          </a:prstGeom>
          <a:ln>
            <a:solidFill>
              <a:srgbClr val="C1C6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3173983-ED90-A672-1497-C0718EB0A08D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10768048" y="2049728"/>
            <a:ext cx="1" cy="291519"/>
          </a:xfrm>
          <a:prstGeom prst="straightConnector1">
            <a:avLst/>
          </a:prstGeom>
          <a:ln>
            <a:solidFill>
              <a:srgbClr val="7FB4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2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8710448" y="1143000"/>
            <a:ext cx="3481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10674532" y="193937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2_</a:t>
            </a:r>
            <a:r>
              <a:rPr lang="ko-KR" altLang="en-US" sz="1100" dirty="0">
                <a:solidFill>
                  <a:srgbClr val="554F4D"/>
                </a:solidFill>
              </a:rPr>
              <a:t>프로그램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47EE5F-3A18-C0A6-5CB7-0439684DD41D}"/>
              </a:ext>
            </a:extLst>
          </p:cNvPr>
          <p:cNvSpPr/>
          <p:nvPr/>
        </p:nvSpPr>
        <p:spPr>
          <a:xfrm>
            <a:off x="811382" y="2284330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커뮤니티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9ACA49-E776-36BC-6FD6-5A2DAEFB5386}"/>
              </a:ext>
            </a:extLst>
          </p:cNvPr>
          <p:cNvSpPr/>
          <p:nvPr/>
        </p:nvSpPr>
        <p:spPr>
          <a:xfrm>
            <a:off x="5287050" y="3313294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입양 후기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EE808B-4548-51C6-2E6C-2C527BD0710E}"/>
              </a:ext>
            </a:extLst>
          </p:cNvPr>
          <p:cNvSpPr/>
          <p:nvPr/>
        </p:nvSpPr>
        <p:spPr>
          <a:xfrm>
            <a:off x="1227571" y="3315063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자유게시판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5BD1A-2B74-DCAA-5BE3-520EFFC37ECA}"/>
              </a:ext>
            </a:extLst>
          </p:cNvPr>
          <p:cNvSpPr/>
          <p:nvPr/>
        </p:nvSpPr>
        <p:spPr>
          <a:xfrm>
            <a:off x="1227571" y="4102059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게시판 상세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28E89-1BF3-DAED-569A-F3D082170827}"/>
              </a:ext>
            </a:extLst>
          </p:cNvPr>
          <p:cNvSpPr/>
          <p:nvPr/>
        </p:nvSpPr>
        <p:spPr>
          <a:xfrm>
            <a:off x="362962" y="4889055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게시판 글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C3944E-85E9-98B7-7451-CAA334B12578}"/>
              </a:ext>
            </a:extLst>
          </p:cNvPr>
          <p:cNvSpPr/>
          <p:nvPr/>
        </p:nvSpPr>
        <p:spPr>
          <a:xfrm>
            <a:off x="2182945" y="4884148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게시판 글 삭제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66DD9-14CC-2E71-424C-564BFDFCF72E}"/>
              </a:ext>
            </a:extLst>
          </p:cNvPr>
          <p:cNvSpPr txBox="1"/>
          <p:nvPr/>
        </p:nvSpPr>
        <p:spPr>
          <a:xfrm>
            <a:off x="1305292" y="4700013"/>
            <a:ext cx="1297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본인 글일 경우만 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830BD7-6EE8-4434-D6C1-3C74F69F5F39}"/>
              </a:ext>
            </a:extLst>
          </p:cNvPr>
          <p:cNvSpPr txBox="1"/>
          <p:nvPr/>
        </p:nvSpPr>
        <p:spPr>
          <a:xfrm>
            <a:off x="2995627" y="4286118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삭제 완료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684B2-F793-7EC6-00DD-F01AC3124A4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423951" y="2049728"/>
            <a:ext cx="1" cy="23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1852D14-EAED-3C09-1B8F-70EAE5611C4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2075129" y="4163761"/>
            <a:ext cx="485399" cy="9553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F8447E0-48BC-7C88-103E-D4827E2D71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62684" y="4211598"/>
            <a:ext cx="490306" cy="8646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F32B3C7-2432-DABF-979B-E8FFAB0665E4}"/>
              </a:ext>
            </a:extLst>
          </p:cNvPr>
          <p:cNvCxnSpPr>
            <a:stCxn id="15" idx="3"/>
            <a:endCxn id="13" idx="3"/>
          </p:cNvCxnSpPr>
          <p:nvPr/>
        </p:nvCxnSpPr>
        <p:spPr>
          <a:xfrm flipH="1" flipV="1">
            <a:off x="2452710" y="4250404"/>
            <a:ext cx="955374" cy="782089"/>
          </a:xfrm>
          <a:prstGeom prst="bentConnector3">
            <a:avLst>
              <a:gd name="adj1" fmla="val -23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AF89D8E-A213-D255-D837-9F72A65B28F6}"/>
              </a:ext>
            </a:extLst>
          </p:cNvPr>
          <p:cNvCxnSpPr>
            <a:stCxn id="14" idx="1"/>
            <a:endCxn id="13" idx="1"/>
          </p:cNvCxnSpPr>
          <p:nvPr/>
        </p:nvCxnSpPr>
        <p:spPr>
          <a:xfrm rot="10800000" flipH="1">
            <a:off x="362961" y="4250404"/>
            <a:ext cx="864609" cy="786996"/>
          </a:xfrm>
          <a:prstGeom prst="bentConnector3">
            <a:avLst>
              <a:gd name="adj1" fmla="val -26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554B136-0970-2A6E-D169-3A992FBBA47C}"/>
              </a:ext>
            </a:extLst>
          </p:cNvPr>
          <p:cNvSpPr txBox="1"/>
          <p:nvPr/>
        </p:nvSpPr>
        <p:spPr>
          <a:xfrm>
            <a:off x="112499" y="4275373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수정 완료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FB4021-A6BA-E920-D737-F0B8D58AB28A}"/>
              </a:ext>
            </a:extLst>
          </p:cNvPr>
          <p:cNvSpPr/>
          <p:nvPr/>
        </p:nvSpPr>
        <p:spPr>
          <a:xfrm>
            <a:off x="9360933" y="3316871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나눔 게시판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B32F35-A9A6-F088-F473-65251D3291C0}"/>
              </a:ext>
            </a:extLst>
          </p:cNvPr>
          <p:cNvSpPr/>
          <p:nvPr/>
        </p:nvSpPr>
        <p:spPr>
          <a:xfrm>
            <a:off x="5287050" y="4102058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게시판 상세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5EFA0C9-6583-5F15-D6FF-D5F5EFF68BA8}"/>
              </a:ext>
            </a:extLst>
          </p:cNvPr>
          <p:cNvSpPr/>
          <p:nvPr/>
        </p:nvSpPr>
        <p:spPr>
          <a:xfrm>
            <a:off x="4422441" y="4889054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게시판 글 수정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8847E0-2E58-F78B-28F1-CF9AA2314327}"/>
              </a:ext>
            </a:extLst>
          </p:cNvPr>
          <p:cNvSpPr/>
          <p:nvPr/>
        </p:nvSpPr>
        <p:spPr>
          <a:xfrm>
            <a:off x="6242424" y="4884147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게시판 글 삭제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A121B0-7A30-E8DB-A1F4-427EE7FCC1FD}"/>
              </a:ext>
            </a:extLst>
          </p:cNvPr>
          <p:cNvSpPr txBox="1"/>
          <p:nvPr/>
        </p:nvSpPr>
        <p:spPr>
          <a:xfrm>
            <a:off x="5364771" y="4700012"/>
            <a:ext cx="1238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554F4D"/>
                </a:solidFill>
              </a:rPr>
              <a:t>본인 글일 경우만 진행</a:t>
            </a:r>
          </a:p>
          <a:p>
            <a:pPr algn="l"/>
            <a:endParaRPr lang="ko-KR" altLang="en-US" sz="800" dirty="0">
              <a:solidFill>
                <a:srgbClr val="554F4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24AF7D-BC0D-1586-8DE3-D90C08B77097}"/>
              </a:ext>
            </a:extLst>
          </p:cNvPr>
          <p:cNvSpPr txBox="1"/>
          <p:nvPr/>
        </p:nvSpPr>
        <p:spPr>
          <a:xfrm>
            <a:off x="7055106" y="4286117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삭제 완료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64E752F-1CC2-D5D1-6781-8DDEF0CC050E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 rot="16200000" flipH="1">
            <a:off x="6134608" y="4163760"/>
            <a:ext cx="485399" cy="9553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DD0FBE6F-8EBC-1455-CE45-4BBB651FA4D9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 rot="5400000">
            <a:off x="5222163" y="4211597"/>
            <a:ext cx="490306" cy="8646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17CEE950-059C-4DBF-5FB1-B5BD722DD144}"/>
              </a:ext>
            </a:extLst>
          </p:cNvPr>
          <p:cNvCxnSpPr>
            <a:stCxn id="50" idx="3"/>
            <a:endCxn id="48" idx="3"/>
          </p:cNvCxnSpPr>
          <p:nvPr/>
        </p:nvCxnSpPr>
        <p:spPr>
          <a:xfrm flipH="1" flipV="1">
            <a:off x="6512189" y="4250403"/>
            <a:ext cx="955374" cy="782089"/>
          </a:xfrm>
          <a:prstGeom prst="bentConnector3">
            <a:avLst>
              <a:gd name="adj1" fmla="val -23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93F7B88-E90E-2228-C420-EB648180BD0D}"/>
              </a:ext>
            </a:extLst>
          </p:cNvPr>
          <p:cNvCxnSpPr>
            <a:stCxn id="49" idx="1"/>
            <a:endCxn id="48" idx="1"/>
          </p:cNvCxnSpPr>
          <p:nvPr/>
        </p:nvCxnSpPr>
        <p:spPr>
          <a:xfrm rot="10800000" flipH="1">
            <a:off x="4422440" y="4250403"/>
            <a:ext cx="864609" cy="786996"/>
          </a:xfrm>
          <a:prstGeom prst="bentConnector3">
            <a:avLst>
              <a:gd name="adj1" fmla="val -26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0C259A0-E349-BFA4-5E31-2B7460CBD6D9}"/>
              </a:ext>
            </a:extLst>
          </p:cNvPr>
          <p:cNvSpPr txBox="1"/>
          <p:nvPr/>
        </p:nvSpPr>
        <p:spPr>
          <a:xfrm>
            <a:off x="4171867" y="4275373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수정 완료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1F8C84A-3A33-D514-5873-D3ED661EFC5E}"/>
              </a:ext>
            </a:extLst>
          </p:cNvPr>
          <p:cNvSpPr/>
          <p:nvPr/>
        </p:nvSpPr>
        <p:spPr>
          <a:xfrm>
            <a:off x="9358628" y="4095612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게시판 상세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D4D6127-95F6-7E51-05CE-807A9DF41F80}"/>
              </a:ext>
            </a:extLst>
          </p:cNvPr>
          <p:cNvSpPr/>
          <p:nvPr/>
        </p:nvSpPr>
        <p:spPr>
          <a:xfrm>
            <a:off x="8494019" y="4882608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게시판 글 수정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235DAA-4768-F1F5-EBD9-AF0B1B43F201}"/>
              </a:ext>
            </a:extLst>
          </p:cNvPr>
          <p:cNvSpPr/>
          <p:nvPr/>
        </p:nvSpPr>
        <p:spPr>
          <a:xfrm>
            <a:off x="10314002" y="4877701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게시판 글 삭제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4897C6-EE30-417E-BE59-C00DF7B4919C}"/>
              </a:ext>
            </a:extLst>
          </p:cNvPr>
          <p:cNvSpPr txBox="1"/>
          <p:nvPr/>
        </p:nvSpPr>
        <p:spPr>
          <a:xfrm>
            <a:off x="9436349" y="4693566"/>
            <a:ext cx="1238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본인 글일 경우만 진행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B70B0D-DCF5-149E-6D6C-C4D76220FBF3}"/>
              </a:ext>
            </a:extLst>
          </p:cNvPr>
          <p:cNvSpPr txBox="1"/>
          <p:nvPr/>
        </p:nvSpPr>
        <p:spPr>
          <a:xfrm>
            <a:off x="11126684" y="4279671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삭제 완료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3758C25C-ACA5-2472-FB4E-AA8E9A4F9575}"/>
              </a:ext>
            </a:extLst>
          </p:cNvPr>
          <p:cNvCxnSpPr>
            <a:stCxn id="59" idx="2"/>
            <a:endCxn id="61" idx="0"/>
          </p:cNvCxnSpPr>
          <p:nvPr/>
        </p:nvCxnSpPr>
        <p:spPr>
          <a:xfrm rot="16200000" flipH="1">
            <a:off x="10206186" y="4157314"/>
            <a:ext cx="485399" cy="9553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F8B7C730-C5C8-796A-46AC-3AEED2225CE7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 rot="5400000">
            <a:off x="9293741" y="4205151"/>
            <a:ext cx="490306" cy="8646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0666DA4-3546-39C5-434B-40D91C87C23F}"/>
              </a:ext>
            </a:extLst>
          </p:cNvPr>
          <p:cNvCxnSpPr>
            <a:stCxn id="61" idx="3"/>
            <a:endCxn id="59" idx="3"/>
          </p:cNvCxnSpPr>
          <p:nvPr/>
        </p:nvCxnSpPr>
        <p:spPr>
          <a:xfrm flipH="1" flipV="1">
            <a:off x="10583767" y="4243957"/>
            <a:ext cx="955374" cy="782089"/>
          </a:xfrm>
          <a:prstGeom prst="bentConnector3">
            <a:avLst>
              <a:gd name="adj1" fmla="val -23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F9879004-7EBD-8283-4070-B220A3943946}"/>
              </a:ext>
            </a:extLst>
          </p:cNvPr>
          <p:cNvCxnSpPr>
            <a:stCxn id="60" idx="1"/>
            <a:endCxn id="59" idx="1"/>
          </p:cNvCxnSpPr>
          <p:nvPr/>
        </p:nvCxnSpPr>
        <p:spPr>
          <a:xfrm rot="10800000" flipH="1">
            <a:off x="8494018" y="4243957"/>
            <a:ext cx="864609" cy="786996"/>
          </a:xfrm>
          <a:prstGeom prst="bentConnector3">
            <a:avLst>
              <a:gd name="adj1" fmla="val -26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5FF9F35-6EB5-4E6A-4CAA-0C874B86A214}"/>
              </a:ext>
            </a:extLst>
          </p:cNvPr>
          <p:cNvSpPr txBox="1"/>
          <p:nvPr/>
        </p:nvSpPr>
        <p:spPr>
          <a:xfrm>
            <a:off x="8277062" y="4275373"/>
            <a:ext cx="640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수정 완료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6DFF073E-5813-DE9A-08B6-0F7FEDA4144B}"/>
              </a:ext>
            </a:extLst>
          </p:cNvPr>
          <p:cNvCxnSpPr>
            <a:stCxn id="4" idx="2"/>
            <a:endCxn id="18" idx="0"/>
          </p:cNvCxnSpPr>
          <p:nvPr/>
        </p:nvCxnSpPr>
        <p:spPr>
          <a:xfrm rot="16200000" flipH="1">
            <a:off x="5330802" y="-1325831"/>
            <a:ext cx="735851" cy="85495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9590F47-F67B-9356-FB5E-008E547CDB5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899619" y="2952520"/>
            <a:ext cx="1" cy="36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A06300C-75FE-99F6-6602-20808BD960F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840141" y="2952520"/>
            <a:ext cx="0" cy="362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D3656CE-3CAB-6CE6-2AF3-68707BD42DDD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1840141" y="3611753"/>
            <a:ext cx="0" cy="49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2D0168B-E7DE-0F32-6FE2-F00F31BF5946}"/>
              </a:ext>
            </a:extLst>
          </p:cNvPr>
          <p:cNvCxnSpPr>
            <a:stCxn id="10" idx="2"/>
            <a:endCxn id="48" idx="0"/>
          </p:cNvCxnSpPr>
          <p:nvPr/>
        </p:nvCxnSpPr>
        <p:spPr>
          <a:xfrm>
            <a:off x="5899620" y="3609984"/>
            <a:ext cx="0" cy="49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31EEFF0-83F3-598C-CA47-D98D4E5DDA4A}"/>
              </a:ext>
            </a:extLst>
          </p:cNvPr>
          <p:cNvCxnSpPr>
            <a:stCxn id="18" idx="2"/>
            <a:endCxn id="59" idx="0"/>
          </p:cNvCxnSpPr>
          <p:nvPr/>
        </p:nvCxnSpPr>
        <p:spPr>
          <a:xfrm flipH="1">
            <a:off x="9971198" y="3613561"/>
            <a:ext cx="2305" cy="482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C7AF401-8AF1-90C8-2941-46861B821C4B}"/>
              </a:ext>
            </a:extLst>
          </p:cNvPr>
          <p:cNvSpPr/>
          <p:nvPr/>
        </p:nvSpPr>
        <p:spPr>
          <a:xfrm>
            <a:off x="2780657" y="3320745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자유 글 작성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D815E49-93F4-08CC-65A7-4E8DA5B69AD0}"/>
              </a:ext>
            </a:extLst>
          </p:cNvPr>
          <p:cNvSpPr/>
          <p:nvPr/>
        </p:nvSpPr>
        <p:spPr>
          <a:xfrm>
            <a:off x="6840134" y="3313294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후기 글 작성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2072077-82CB-0D1C-F3FA-67EBE257A975}"/>
              </a:ext>
            </a:extLst>
          </p:cNvPr>
          <p:cNvSpPr/>
          <p:nvPr/>
        </p:nvSpPr>
        <p:spPr>
          <a:xfrm>
            <a:off x="10914015" y="3313294"/>
            <a:ext cx="1225139" cy="296690"/>
          </a:xfrm>
          <a:prstGeom prst="rect">
            <a:avLst/>
          </a:prstGeom>
          <a:solidFill>
            <a:srgbClr val="EEE9E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나눔 글 작성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2163D2E1-2FB0-C398-ECB1-AD33793DD3EB}"/>
              </a:ext>
            </a:extLst>
          </p:cNvPr>
          <p:cNvCxnSpPr>
            <a:stCxn id="11" idx="3"/>
            <a:endCxn id="113" idx="1"/>
          </p:cNvCxnSpPr>
          <p:nvPr/>
        </p:nvCxnSpPr>
        <p:spPr>
          <a:xfrm>
            <a:off x="2452710" y="3463408"/>
            <a:ext cx="327947" cy="5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094199D1-096E-3671-67A1-5892BD7B0A76}"/>
              </a:ext>
            </a:extLst>
          </p:cNvPr>
          <p:cNvCxnSpPr>
            <a:stCxn id="10" idx="3"/>
            <a:endCxn id="116" idx="1"/>
          </p:cNvCxnSpPr>
          <p:nvPr/>
        </p:nvCxnSpPr>
        <p:spPr>
          <a:xfrm>
            <a:off x="6512189" y="3461639"/>
            <a:ext cx="327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0B6D715-A38B-437D-8D00-4EBD0A692B16}"/>
              </a:ext>
            </a:extLst>
          </p:cNvPr>
          <p:cNvCxnSpPr>
            <a:stCxn id="18" idx="3"/>
            <a:endCxn id="118" idx="1"/>
          </p:cNvCxnSpPr>
          <p:nvPr/>
        </p:nvCxnSpPr>
        <p:spPr>
          <a:xfrm flipV="1">
            <a:off x="10586072" y="3461639"/>
            <a:ext cx="327943" cy="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5A1C8DBA-237A-7A19-5787-27C559AF1FAE}"/>
              </a:ext>
            </a:extLst>
          </p:cNvPr>
          <p:cNvSpPr txBox="1"/>
          <p:nvPr/>
        </p:nvSpPr>
        <p:spPr>
          <a:xfrm>
            <a:off x="10171649" y="3043006"/>
            <a:ext cx="1367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로그인 된 경우만 진행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245C9F-A90A-61A3-BDE9-A505310216BA}"/>
              </a:ext>
            </a:extLst>
          </p:cNvPr>
          <p:cNvSpPr txBox="1"/>
          <p:nvPr/>
        </p:nvSpPr>
        <p:spPr>
          <a:xfrm>
            <a:off x="6112168" y="3064301"/>
            <a:ext cx="1281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로그인 된 경우만 진행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AF39B1D-734E-0C2A-5FF2-C7F731DDC473}"/>
              </a:ext>
            </a:extLst>
          </p:cNvPr>
          <p:cNvSpPr txBox="1"/>
          <p:nvPr/>
        </p:nvSpPr>
        <p:spPr>
          <a:xfrm>
            <a:off x="2006054" y="3064301"/>
            <a:ext cx="1225029" cy="22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54F4D"/>
                </a:solidFill>
              </a:rPr>
              <a:t>로그인 된 경우만 진행</a:t>
            </a:r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93E7B748-605B-5462-49C6-FD3141603D9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-7" y="2049728"/>
            <a:ext cx="1423959" cy="2346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93CFB14-DBA7-098B-5EF5-545BE8AC4AC2}"/>
              </a:ext>
            </a:extLst>
          </p:cNvPr>
          <p:cNvSpPr txBox="1"/>
          <p:nvPr/>
        </p:nvSpPr>
        <p:spPr>
          <a:xfrm>
            <a:off x="10297771" y="442960"/>
            <a:ext cx="1657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DB</a:t>
            </a:r>
            <a:r>
              <a:rPr lang="ko-KR" altLang="en-US" sz="3600" b="1" dirty="0">
                <a:solidFill>
                  <a:srgbClr val="554F4D"/>
                </a:solidFill>
              </a:rPr>
              <a:t>구성</a:t>
            </a:r>
          </a:p>
        </p:txBody>
      </p:sp>
      <p:sp>
        <p:nvSpPr>
          <p:cNvPr id="145" name="순서도: 대체 처리 144">
            <a:extLst>
              <a:ext uri="{FF2B5EF4-FFF2-40B4-BE49-F238E27FC236}">
                <a16:creationId xmlns:a16="http://schemas.microsoft.com/office/drawing/2014/main" id="{DD22D620-FEB1-9AB4-08FF-BF84F83C82A0}"/>
              </a:ext>
            </a:extLst>
          </p:cNvPr>
          <p:cNvSpPr/>
          <p:nvPr/>
        </p:nvSpPr>
        <p:spPr>
          <a:xfrm>
            <a:off x="10260128" y="423897"/>
            <a:ext cx="1657826" cy="693696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8008DAE-ED63-804E-D2ED-2DE775338D29}"/>
              </a:ext>
            </a:extLst>
          </p:cNvPr>
          <p:cNvSpPr txBox="1"/>
          <p:nvPr/>
        </p:nvSpPr>
        <p:spPr>
          <a:xfrm>
            <a:off x="9426883" y="444897"/>
            <a:ext cx="249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Flow - Chart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9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C27EFF69-78F2-75C6-B7EE-987C23E0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7804" y="470891"/>
            <a:ext cx="12347607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51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rgbClr val="554F4D"/>
                </a:solidFill>
              </a:rPr>
              <a:t>Entity Relationship Diagram</a:t>
            </a:r>
            <a:endParaRPr lang="ko-KR" altLang="en-US" sz="36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2_</a:t>
            </a:r>
            <a:r>
              <a:rPr lang="ko-KR" altLang="en-US" sz="1100" dirty="0">
                <a:solidFill>
                  <a:srgbClr val="554F4D"/>
                </a:solidFill>
              </a:rPr>
              <a:t>프로그램 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960F5B-FF2F-D9F6-8FB5-714DD98B91D8}"/>
              </a:ext>
            </a:extLst>
          </p:cNvPr>
          <p:cNvSpPr/>
          <p:nvPr/>
        </p:nvSpPr>
        <p:spPr>
          <a:xfrm>
            <a:off x="5652873" y="2974311"/>
            <a:ext cx="900837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0AFBBD-356F-801E-39B7-983F297EFA10}"/>
              </a:ext>
            </a:extLst>
          </p:cNvPr>
          <p:cNvSpPr/>
          <p:nvPr/>
        </p:nvSpPr>
        <p:spPr>
          <a:xfrm>
            <a:off x="6488388" y="1290652"/>
            <a:ext cx="813069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자유 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0D4E0D-512C-EE3A-6DF4-6D7B9CEEEF5A}"/>
              </a:ext>
            </a:extLst>
          </p:cNvPr>
          <p:cNvSpPr/>
          <p:nvPr/>
        </p:nvSpPr>
        <p:spPr>
          <a:xfrm>
            <a:off x="7810627" y="1278048"/>
            <a:ext cx="715618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자유댓글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F62147-4686-9217-2017-60DF6C855638}"/>
              </a:ext>
            </a:extLst>
          </p:cNvPr>
          <p:cNvSpPr/>
          <p:nvPr/>
        </p:nvSpPr>
        <p:spPr>
          <a:xfrm>
            <a:off x="8996030" y="1278048"/>
            <a:ext cx="725969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입양신청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B46F08-D213-9FA6-D3DD-00FC5A126CDB}"/>
              </a:ext>
            </a:extLst>
          </p:cNvPr>
          <p:cNvSpPr/>
          <p:nvPr/>
        </p:nvSpPr>
        <p:spPr>
          <a:xfrm>
            <a:off x="8996030" y="3203707"/>
            <a:ext cx="747376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나눔댓글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C0BC18-15B8-6C1C-70B2-5BC0C93CD16A}"/>
              </a:ext>
            </a:extLst>
          </p:cNvPr>
          <p:cNvSpPr/>
          <p:nvPr/>
        </p:nvSpPr>
        <p:spPr>
          <a:xfrm>
            <a:off x="8969683" y="4912839"/>
            <a:ext cx="802118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나눔 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979195-8062-5234-BDC3-A9E444140247}"/>
              </a:ext>
            </a:extLst>
          </p:cNvPr>
          <p:cNvSpPr/>
          <p:nvPr/>
        </p:nvSpPr>
        <p:spPr>
          <a:xfrm>
            <a:off x="7107242" y="4941395"/>
            <a:ext cx="879495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댓글관리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436759-748A-D61B-191E-4273C87C7C8F}"/>
              </a:ext>
            </a:extLst>
          </p:cNvPr>
          <p:cNvSpPr/>
          <p:nvPr/>
        </p:nvSpPr>
        <p:spPr>
          <a:xfrm>
            <a:off x="5600608" y="5009879"/>
            <a:ext cx="722440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FAQ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A1A5E0-D8F2-C450-C126-6DD21F66F2F7}"/>
              </a:ext>
            </a:extLst>
          </p:cNvPr>
          <p:cNvSpPr/>
          <p:nvPr/>
        </p:nvSpPr>
        <p:spPr>
          <a:xfrm>
            <a:off x="4587291" y="5515877"/>
            <a:ext cx="905225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문의답변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2EDB50-ED42-A22D-54B7-FF96D9001A74}"/>
              </a:ext>
            </a:extLst>
          </p:cNvPr>
          <p:cNvSpPr/>
          <p:nvPr/>
        </p:nvSpPr>
        <p:spPr>
          <a:xfrm>
            <a:off x="2391508" y="4772463"/>
            <a:ext cx="904173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r>
              <a:rPr lang="ko-KR" altLang="en-US" sz="1000" dirty="0"/>
              <a:t>대</a:t>
            </a:r>
            <a:r>
              <a:rPr lang="en-US" altLang="ko-KR" sz="1000" dirty="0"/>
              <a:t>1</a:t>
            </a:r>
            <a:r>
              <a:rPr lang="ko-KR" altLang="en-US" sz="1000" dirty="0"/>
              <a:t>문의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567396-A41A-653A-C509-E64252CDC6D4}"/>
              </a:ext>
            </a:extLst>
          </p:cNvPr>
          <p:cNvSpPr/>
          <p:nvPr/>
        </p:nvSpPr>
        <p:spPr>
          <a:xfrm>
            <a:off x="2368094" y="3377863"/>
            <a:ext cx="904173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공지사항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B73E47-53C8-7371-0B2A-D41C3EF10551}"/>
              </a:ext>
            </a:extLst>
          </p:cNvPr>
          <p:cNvSpPr/>
          <p:nvPr/>
        </p:nvSpPr>
        <p:spPr>
          <a:xfrm>
            <a:off x="2368094" y="1251459"/>
            <a:ext cx="859167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동물 목록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E328EB-D447-D5C0-6C60-4CC926AC2929}"/>
              </a:ext>
            </a:extLst>
          </p:cNvPr>
          <p:cNvSpPr/>
          <p:nvPr/>
        </p:nvSpPr>
        <p:spPr>
          <a:xfrm>
            <a:off x="3654401" y="1223671"/>
            <a:ext cx="813069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입양후기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9D3E26-670A-7FA5-76D2-F6C49D4EFF42}"/>
              </a:ext>
            </a:extLst>
          </p:cNvPr>
          <p:cNvSpPr/>
          <p:nvPr/>
        </p:nvSpPr>
        <p:spPr>
          <a:xfrm>
            <a:off x="4839805" y="1289076"/>
            <a:ext cx="813069" cy="251464"/>
          </a:xfrm>
          <a:prstGeom prst="rect">
            <a:avLst/>
          </a:prstGeom>
          <a:solidFill>
            <a:srgbClr val="E1EFE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후기 댓글</a:t>
            </a:r>
          </a:p>
        </p:txBody>
      </p:sp>
    </p:spTree>
    <p:extLst>
      <p:ext uri="{BB962C8B-B14F-4D97-AF65-F5344CB8AC3E}">
        <p14:creationId xmlns:p14="http://schemas.microsoft.com/office/powerpoint/2010/main" val="159408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7C4A9D-094F-EF1F-F4D1-7A1B0A213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32" y="1423073"/>
            <a:ext cx="3902729" cy="27674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092BC3-E355-A135-22B9-7B13C83E2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32" y="4190495"/>
            <a:ext cx="4140569" cy="2603918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9A0BFD3-0EE5-1604-3CC9-2F0FF3D4B386}"/>
              </a:ext>
            </a:extLst>
          </p:cNvPr>
          <p:cNvCxnSpPr>
            <a:cxnSpLocks/>
          </p:cNvCxnSpPr>
          <p:nvPr/>
        </p:nvCxnSpPr>
        <p:spPr>
          <a:xfrm>
            <a:off x="6349788" y="1586574"/>
            <a:ext cx="2743200" cy="284615"/>
          </a:xfrm>
          <a:prstGeom prst="bentConnector3">
            <a:avLst>
              <a:gd name="adj1" fmla="val 334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FC8572-F8B1-BFC3-F8C2-B48DD7E0221C}"/>
              </a:ext>
            </a:extLst>
          </p:cNvPr>
          <p:cNvSpPr/>
          <p:nvPr/>
        </p:nvSpPr>
        <p:spPr>
          <a:xfrm>
            <a:off x="7360738" y="1361743"/>
            <a:ext cx="1732250" cy="429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회원가입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7CF6779-A6B2-2CED-4063-5A90FAC835DE}"/>
              </a:ext>
            </a:extLst>
          </p:cNvPr>
          <p:cNvCxnSpPr>
            <a:cxnSpLocks/>
          </p:cNvCxnSpPr>
          <p:nvPr/>
        </p:nvCxnSpPr>
        <p:spPr>
          <a:xfrm>
            <a:off x="4127372" y="2258749"/>
            <a:ext cx="4965616" cy="660064"/>
          </a:xfrm>
          <a:prstGeom prst="bentConnector3">
            <a:avLst>
              <a:gd name="adj1" fmla="val 6280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E60445-2F90-DDAF-7FCE-2E2D14A10385}"/>
              </a:ext>
            </a:extLst>
          </p:cNvPr>
          <p:cNvSpPr/>
          <p:nvPr/>
        </p:nvSpPr>
        <p:spPr>
          <a:xfrm>
            <a:off x="7360738" y="2379108"/>
            <a:ext cx="1732250" cy="429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페이지 별 메뉴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82DA4A-BAD9-18BE-045F-BBDE78FF8C87}"/>
              </a:ext>
            </a:extLst>
          </p:cNvPr>
          <p:cNvSpPr/>
          <p:nvPr/>
        </p:nvSpPr>
        <p:spPr>
          <a:xfrm>
            <a:off x="2734577" y="5101867"/>
            <a:ext cx="2891302" cy="956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AAC4979-78F6-F19B-50DF-AA76519680C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625879" y="5580261"/>
            <a:ext cx="47448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49E377-1BCE-6A17-33FE-BEEF377FB166}"/>
              </a:ext>
            </a:extLst>
          </p:cNvPr>
          <p:cNvSpPr/>
          <p:nvPr/>
        </p:nvSpPr>
        <p:spPr>
          <a:xfrm>
            <a:off x="7367258" y="4232884"/>
            <a:ext cx="3003468" cy="113793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이용자가 자주 찾는 페이지</a:t>
            </a:r>
            <a:endParaRPr lang="en-US" altLang="ko-KR" sz="1400" dirty="0"/>
          </a:p>
          <a:p>
            <a:pPr algn="ctr"/>
            <a:r>
              <a:rPr lang="en-US" altLang="ko-KR" sz="1400" dirty="0"/>
              <a:t>Ajax</a:t>
            </a:r>
            <a:r>
              <a:rPr lang="ko-KR" altLang="en-US" sz="1400" dirty="0"/>
              <a:t>로 메인 페이지에 노출</a:t>
            </a:r>
          </a:p>
        </p:txBody>
      </p:sp>
    </p:spTree>
    <p:extLst>
      <p:ext uri="{BB962C8B-B14F-4D97-AF65-F5344CB8AC3E}">
        <p14:creationId xmlns:p14="http://schemas.microsoft.com/office/powerpoint/2010/main" val="421920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E32883-77A4-C396-B567-D549B02BB5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" y="1289076"/>
            <a:ext cx="6111159" cy="55257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5B57FC-1AF3-0551-0265-C5A97A819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87" y="1167965"/>
            <a:ext cx="4825652" cy="564687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F2F06A5-B502-6AD0-3AB0-B94D1E445E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113" y="4051957"/>
            <a:ext cx="2494033" cy="2290194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C4FB92-1C52-F034-A8A2-0166B1FCB266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8928683" y="2304509"/>
            <a:ext cx="1968821" cy="1526074"/>
          </a:xfrm>
          <a:prstGeom prst="bentConnector3">
            <a:avLst>
              <a:gd name="adj1" fmla="val 17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700914-B37F-CE14-63E5-BC40B727638C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9150056" y="3991402"/>
            <a:ext cx="14875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A16D44-DDF5-7D54-9370-66EBB54020C5}"/>
              </a:ext>
            </a:extLst>
          </p:cNvPr>
          <p:cNvSpPr/>
          <p:nvPr/>
        </p:nvSpPr>
        <p:spPr>
          <a:xfrm>
            <a:off x="9191988" y="4076921"/>
            <a:ext cx="2891302" cy="2426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EA54-C82C-9598-EE56-D284773F4268}"/>
              </a:ext>
            </a:extLst>
          </p:cNvPr>
          <p:cNvSpPr/>
          <p:nvPr/>
        </p:nvSpPr>
        <p:spPr>
          <a:xfrm>
            <a:off x="9893847" y="1592633"/>
            <a:ext cx="2099202" cy="429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아이디</a:t>
            </a:r>
            <a:r>
              <a:rPr lang="en-US" altLang="ko-KR" sz="1400" dirty="0"/>
              <a:t>, </a:t>
            </a:r>
            <a:r>
              <a:rPr lang="ko-KR" altLang="en-US" sz="1400" dirty="0"/>
              <a:t>닉네임 중복확인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DE9989A-F69C-07D6-E65E-7C2FD2F559DA}"/>
              </a:ext>
            </a:extLst>
          </p:cNvPr>
          <p:cNvCxnSpPr>
            <a:cxnSpLocks/>
          </p:cNvCxnSpPr>
          <p:nvPr/>
        </p:nvCxnSpPr>
        <p:spPr>
          <a:xfrm>
            <a:off x="5811987" y="1411704"/>
            <a:ext cx="0" cy="51593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08DB3B3-EE9B-6F0E-D9A7-6DF4A40FD75C}"/>
              </a:ext>
            </a:extLst>
          </p:cNvPr>
          <p:cNvSpPr/>
          <p:nvPr/>
        </p:nvSpPr>
        <p:spPr>
          <a:xfrm>
            <a:off x="3255446" y="4493199"/>
            <a:ext cx="2170789" cy="532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81F28B1-D225-3720-846A-9028B2E45F6E}"/>
              </a:ext>
            </a:extLst>
          </p:cNvPr>
          <p:cNvCxnSpPr/>
          <p:nvPr/>
        </p:nvCxnSpPr>
        <p:spPr>
          <a:xfrm>
            <a:off x="4366336" y="5038283"/>
            <a:ext cx="1445650" cy="248281"/>
          </a:xfrm>
          <a:prstGeom prst="bentConnector3">
            <a:avLst>
              <a:gd name="adj1" fmla="val 1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27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F16806-AA29-3868-9F30-121E2D98E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17" y="1334426"/>
            <a:ext cx="3896677" cy="23281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C9D37B-6FB6-4C7F-6980-CE8523DB6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18" y="2622991"/>
            <a:ext cx="6023586" cy="40711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192F64-76C7-6941-CD5E-8785227D8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75" y="2552997"/>
            <a:ext cx="2891112" cy="396259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1E54CE-547B-01D4-5517-3D47ED142554}"/>
              </a:ext>
            </a:extLst>
          </p:cNvPr>
          <p:cNvSpPr/>
          <p:nvPr/>
        </p:nvSpPr>
        <p:spPr>
          <a:xfrm>
            <a:off x="1356416" y="2960238"/>
            <a:ext cx="5916394" cy="3622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E419E4-7C5F-9661-11C4-0B1499380D9C}"/>
              </a:ext>
            </a:extLst>
          </p:cNvPr>
          <p:cNvSpPr/>
          <p:nvPr/>
        </p:nvSpPr>
        <p:spPr>
          <a:xfrm>
            <a:off x="7997639" y="2498496"/>
            <a:ext cx="2891112" cy="4083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B6936B0-8102-EC84-A770-DF54BB6C14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50844" y="1968080"/>
            <a:ext cx="2405607" cy="992158"/>
          </a:xfrm>
          <a:prstGeom prst="bentConnector3">
            <a:avLst>
              <a:gd name="adj1" fmla="val 998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8819C3D-B4AF-5B42-C79B-AE4D3CB49658}"/>
              </a:ext>
            </a:extLst>
          </p:cNvPr>
          <p:cNvCxnSpPr>
            <a:cxnSpLocks/>
          </p:cNvCxnSpPr>
          <p:nvPr/>
        </p:nvCxnSpPr>
        <p:spPr>
          <a:xfrm>
            <a:off x="7424200" y="4662835"/>
            <a:ext cx="4672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B6C9A94-3702-BA31-BB88-25F3213D06E9}"/>
              </a:ext>
            </a:extLst>
          </p:cNvPr>
          <p:cNvSpPr/>
          <p:nvPr/>
        </p:nvSpPr>
        <p:spPr>
          <a:xfrm>
            <a:off x="1298752" y="5336216"/>
            <a:ext cx="907256" cy="318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93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9B3E708-A30D-CD8F-3E1C-C3DD92260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97" y="1254628"/>
            <a:ext cx="7706377" cy="5235091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A551A15-1CE0-790F-037C-3FE03B028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1" y="1289076"/>
            <a:ext cx="3067208" cy="1943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0FC688-381C-9833-2B94-0233EB51AD0E}"/>
              </a:ext>
            </a:extLst>
          </p:cNvPr>
          <p:cNvSpPr/>
          <p:nvPr/>
        </p:nvSpPr>
        <p:spPr>
          <a:xfrm>
            <a:off x="651805" y="3429000"/>
            <a:ext cx="2295127" cy="3211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관리자계정으로</a:t>
            </a:r>
            <a:endParaRPr lang="en-US" altLang="ko-KR" dirty="0"/>
          </a:p>
          <a:p>
            <a:pPr algn="ctr"/>
            <a:r>
              <a:rPr lang="ko-KR" altLang="en-US" dirty="0"/>
              <a:t>접속 시에만 표시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회원정보검색으로</a:t>
            </a:r>
            <a:endParaRPr lang="en-US" altLang="ko-KR" dirty="0"/>
          </a:p>
          <a:p>
            <a:pPr algn="ctr"/>
            <a:r>
              <a:rPr lang="ko-KR" altLang="en-US" dirty="0"/>
              <a:t>빠르게 관리가능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우측 회원탈퇴를 통해 강제탈퇴 가능</a:t>
            </a:r>
            <a:endParaRPr lang="en-US" altLang="ko-KR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3D6D1C0-6B02-4D7F-82CA-AAF0A4F10C2B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 flipV="1">
            <a:off x="1799369" y="3112590"/>
            <a:ext cx="1488838" cy="31640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9B44C3-D018-4EF6-BB54-1A74F4296169}"/>
              </a:ext>
            </a:extLst>
          </p:cNvPr>
          <p:cNvSpPr/>
          <p:nvPr/>
        </p:nvSpPr>
        <p:spPr>
          <a:xfrm>
            <a:off x="4096164" y="2747237"/>
            <a:ext cx="3903322" cy="89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694E6B-4A44-25BA-F52D-3A1F71EE48A8}"/>
              </a:ext>
            </a:extLst>
          </p:cNvPr>
          <p:cNvSpPr/>
          <p:nvPr/>
        </p:nvSpPr>
        <p:spPr>
          <a:xfrm>
            <a:off x="10645796" y="3761193"/>
            <a:ext cx="1159187" cy="2681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725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68844C9-E8CD-045E-AF4C-B662147C4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05632"/>
            <a:ext cx="1905098" cy="17018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490FF0-712E-33E3-D2D3-89ED3AB4D9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62" y="1289076"/>
            <a:ext cx="5145648" cy="32500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FD24E7-CA90-1F8B-0226-8C2DCFD072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04" y="4608822"/>
            <a:ext cx="5085888" cy="21017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48FC42-1BE2-5BB5-469B-7699CAA99628}"/>
              </a:ext>
            </a:extLst>
          </p:cNvPr>
          <p:cNvSpPr/>
          <p:nvPr/>
        </p:nvSpPr>
        <p:spPr>
          <a:xfrm>
            <a:off x="622300" y="1931500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3285B-2C28-4517-39DF-8B9654B2A211}"/>
              </a:ext>
            </a:extLst>
          </p:cNvPr>
          <p:cNvSpPr/>
          <p:nvPr/>
        </p:nvSpPr>
        <p:spPr>
          <a:xfrm>
            <a:off x="4610527" y="5641107"/>
            <a:ext cx="5677993" cy="1055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27C997-4A3F-1D68-EB4E-23BF3449955B}"/>
              </a:ext>
            </a:extLst>
          </p:cNvPr>
          <p:cNvSpPr/>
          <p:nvPr/>
        </p:nvSpPr>
        <p:spPr>
          <a:xfrm>
            <a:off x="622300" y="4078119"/>
            <a:ext cx="2422713" cy="2608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보호 중</a:t>
            </a:r>
            <a:r>
              <a:rPr lang="en-US" altLang="ko-KR" dirty="0"/>
              <a:t>, </a:t>
            </a:r>
            <a:r>
              <a:rPr lang="ko-KR" altLang="en-US" dirty="0"/>
              <a:t>입양 중인</a:t>
            </a:r>
            <a:endParaRPr lang="en-US" altLang="ko-KR" dirty="0"/>
          </a:p>
          <a:p>
            <a:pPr algn="ctr"/>
            <a:r>
              <a:rPr lang="ko-KR" altLang="en-US" dirty="0"/>
              <a:t>유기견의 숫자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전체회원 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게시판의 글수등을</a:t>
            </a:r>
            <a:endParaRPr lang="en-US" altLang="ko-KR" dirty="0"/>
          </a:p>
          <a:p>
            <a:pPr algn="ctr"/>
            <a:r>
              <a:rPr lang="ko-KR" altLang="en-US" dirty="0"/>
              <a:t>표시</a:t>
            </a:r>
            <a:endParaRPr lang="en-US" altLang="ko-KR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2E649C-1D23-9683-DB4F-90DE0EED8A39}"/>
              </a:ext>
            </a:extLst>
          </p:cNvPr>
          <p:cNvCxnSpPr/>
          <p:nvPr/>
        </p:nvCxnSpPr>
        <p:spPr>
          <a:xfrm flipH="1">
            <a:off x="3245817" y="6168873"/>
            <a:ext cx="11626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6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153310B-C569-4182-E8B4-D9592A978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05632"/>
            <a:ext cx="1905098" cy="17018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3CF3913-18B7-CBB9-F8D7-282F2A6CD9D9}"/>
              </a:ext>
            </a:extLst>
          </p:cNvPr>
          <p:cNvSpPr/>
          <p:nvPr/>
        </p:nvSpPr>
        <p:spPr>
          <a:xfrm>
            <a:off x="622300" y="2275851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BB77745F-D50F-D117-9631-77C8628BB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22" y="1289076"/>
            <a:ext cx="6053823" cy="3318471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6969815-F2FE-CDE7-2362-5EAD8B8F0B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22" y="4753622"/>
            <a:ext cx="5843772" cy="17440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9F5F3D-D712-7E2D-2C13-F97F626BC31A}"/>
              </a:ext>
            </a:extLst>
          </p:cNvPr>
          <p:cNvSpPr/>
          <p:nvPr/>
        </p:nvSpPr>
        <p:spPr>
          <a:xfrm>
            <a:off x="622300" y="4078119"/>
            <a:ext cx="2422713" cy="2608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카카오</a:t>
            </a:r>
            <a:r>
              <a:rPr lang="en-US" altLang="ko-KR" dirty="0"/>
              <a:t>API</a:t>
            </a:r>
            <a:r>
              <a:rPr lang="ko-KR" altLang="en-US" dirty="0"/>
              <a:t>를</a:t>
            </a:r>
            <a:endParaRPr lang="en-US" altLang="ko-KR" dirty="0"/>
          </a:p>
          <a:p>
            <a:pPr algn="ctr"/>
            <a:r>
              <a:rPr lang="ko-KR" altLang="en-US" dirty="0"/>
              <a:t>이용하여</a:t>
            </a:r>
            <a:endParaRPr lang="en-US" altLang="ko-KR" dirty="0"/>
          </a:p>
          <a:p>
            <a:pPr algn="ctr"/>
            <a:r>
              <a:rPr lang="ko-KR" altLang="en-US" dirty="0"/>
              <a:t>사무실 위치</a:t>
            </a:r>
            <a:endParaRPr lang="en-US" altLang="ko-KR" dirty="0"/>
          </a:p>
          <a:p>
            <a:pPr algn="ctr"/>
            <a:r>
              <a:rPr lang="ko-KR" altLang="en-US" dirty="0"/>
              <a:t>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774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DE3B0F-2B72-42DA-4E00-90354346B405}"/>
              </a:ext>
            </a:extLst>
          </p:cNvPr>
          <p:cNvSpPr/>
          <p:nvPr/>
        </p:nvSpPr>
        <p:spPr>
          <a:xfrm>
            <a:off x="0" y="-8956"/>
            <a:ext cx="3086489" cy="6858000"/>
          </a:xfrm>
          <a:prstGeom prst="rect">
            <a:avLst/>
          </a:prstGeom>
          <a:solidFill>
            <a:srgbClr val="65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909FC3-67F2-9559-ABE0-17E39F7AEC05}"/>
              </a:ext>
            </a:extLst>
          </p:cNvPr>
          <p:cNvSpPr/>
          <p:nvPr/>
        </p:nvSpPr>
        <p:spPr>
          <a:xfrm>
            <a:off x="1412514" y="-8956"/>
            <a:ext cx="3086489" cy="685800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2744553-0D72-4A9C-D75D-0D88890535E6}"/>
              </a:ext>
            </a:extLst>
          </p:cNvPr>
          <p:cNvSpPr/>
          <p:nvPr/>
        </p:nvSpPr>
        <p:spPr>
          <a:xfrm>
            <a:off x="3017282" y="-8956"/>
            <a:ext cx="3086489" cy="6858000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9423248" y="424788"/>
            <a:ext cx="2712476" cy="469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49"/>
              </a:lnSpc>
            </a:pPr>
            <a:r>
              <a:rPr sz="3240" b="1" spc="-7" dirty="0">
                <a:solidFill>
                  <a:srgbClr val="F7AE18"/>
                </a:solidFill>
                <a:latin typeface="HQNHDH+Montserrat-Bold"/>
                <a:cs typeface="HQNHDH+Montserrat-Bold"/>
              </a:rPr>
              <a:t>CONTEN</a:t>
            </a:r>
            <a:r>
              <a:rPr lang="en-US" sz="3240" b="1" spc="-7" dirty="0">
                <a:solidFill>
                  <a:srgbClr val="F7AE18"/>
                </a:solidFill>
                <a:latin typeface="HQNHDH+Montserrat-Bold"/>
                <a:cs typeface="HQNHDH+Montserrat-Bold"/>
              </a:rPr>
              <a:t>T</a:t>
            </a:r>
            <a:r>
              <a:rPr sz="3240" b="1" spc="-7" dirty="0">
                <a:solidFill>
                  <a:srgbClr val="F7AE18"/>
                </a:solidFill>
                <a:latin typeface="HQNHDH+Montserrat-Bold"/>
                <a:cs typeface="HQNHDH+Montserrat-Bold"/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92803" y="3092177"/>
            <a:ext cx="735446" cy="70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924"/>
              </a:lnSpc>
            </a:pPr>
            <a:r>
              <a:rPr sz="4860" b="1" dirty="0">
                <a:solidFill>
                  <a:srgbClr val="727171"/>
                </a:solidFill>
                <a:latin typeface="HQNHDH+Montserrat-Bold"/>
                <a:cs typeface="HQNHDH+Montserrat-Bold"/>
              </a:rPr>
              <a:t>01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14746" y="4114790"/>
            <a:ext cx="1368513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7"/>
              </a:lnSpc>
            </a:pPr>
            <a:r>
              <a:rPr lang="ko-KR" altLang="en-US" sz="2000" b="1" spc="17" dirty="0">
                <a:solidFill>
                  <a:srgbClr val="727171"/>
                </a:solidFill>
                <a:latin typeface="WGDERP+YDIYGO360"/>
                <a:cs typeface="WGDERP+YDIYGO360"/>
              </a:rPr>
              <a:t>서비스 소개</a:t>
            </a:r>
            <a:endParaRPr sz="2000" b="1" spc="17" dirty="0">
              <a:solidFill>
                <a:srgbClr val="727171"/>
              </a:solidFill>
              <a:latin typeface="WGDERP+YDIYGO360"/>
              <a:cs typeface="WGDERP+YDIYGO36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4946" y="4684019"/>
            <a:ext cx="888111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13"/>
              </a:lnSpc>
            </a:pPr>
            <a:r>
              <a:rPr lang="ko-KR" altLang="en-US" sz="1350" b="1" dirty="0">
                <a:solidFill>
                  <a:srgbClr val="727171"/>
                </a:solidFill>
                <a:latin typeface="KPDFFP+YDIYGO320"/>
                <a:cs typeface="KPDFFP+YDIYGO320"/>
              </a:rPr>
              <a:t>기획 의도</a:t>
            </a:r>
            <a:endParaRPr sz="1350" b="1" dirty="0">
              <a:solidFill>
                <a:srgbClr val="727171"/>
              </a:solidFill>
              <a:latin typeface="KPDFFP+YDIYGO320"/>
              <a:cs typeface="KPDFFP+YDIYGO3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54946" y="5071957"/>
            <a:ext cx="888111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13"/>
              </a:lnSpc>
            </a:pPr>
            <a:r>
              <a:rPr lang="ko-KR" altLang="en-US" sz="1350" b="1" dirty="0">
                <a:solidFill>
                  <a:srgbClr val="727171"/>
                </a:solidFill>
                <a:latin typeface="KPDFFP+YDIYGO320"/>
                <a:cs typeface="KPDFFP+YDIYGO320"/>
              </a:rPr>
              <a:t>조직 계획</a:t>
            </a:r>
            <a:endParaRPr sz="1350" b="1" dirty="0">
              <a:solidFill>
                <a:srgbClr val="727171"/>
              </a:solidFill>
              <a:latin typeface="KPDFFP+YDIYGO320"/>
              <a:cs typeface="KPDFFP+YDIYGO32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54945" y="5461155"/>
            <a:ext cx="888111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13"/>
              </a:lnSpc>
            </a:pPr>
            <a:r>
              <a:rPr lang="ko-KR" altLang="en-US" sz="1350" b="1" dirty="0">
                <a:solidFill>
                  <a:srgbClr val="727171"/>
                </a:solidFill>
                <a:latin typeface="KPDFFP+YDIYGO320"/>
                <a:cs typeface="KPDFFP+YDIYGO320"/>
              </a:rPr>
              <a:t>개발 환경</a:t>
            </a:r>
            <a:endParaRPr sz="1350" b="1" dirty="0">
              <a:solidFill>
                <a:srgbClr val="727171"/>
              </a:solidFill>
              <a:latin typeface="KPDFFP+YDIYGO320"/>
              <a:cs typeface="KPDFFP+YDIYGO32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54945" y="5857260"/>
            <a:ext cx="888111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13"/>
              </a:lnSpc>
            </a:pPr>
            <a:r>
              <a:rPr lang="ko-KR" altLang="en-US" sz="1350" b="1" dirty="0">
                <a:solidFill>
                  <a:srgbClr val="727171"/>
                </a:solidFill>
                <a:latin typeface="KPDFFP+YDIYGO320"/>
                <a:cs typeface="KPDFFP+YDIYGO320"/>
              </a:rPr>
              <a:t>작업 일정</a:t>
            </a:r>
            <a:endParaRPr sz="1350" b="1" dirty="0">
              <a:solidFill>
                <a:srgbClr val="727171"/>
              </a:solidFill>
              <a:latin typeface="KPDFFP+YDIYGO320"/>
              <a:cs typeface="KPDFFP+YDIYGO320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1C273E8B-4E3B-D315-1A40-5561F7882AF0}"/>
              </a:ext>
            </a:extLst>
          </p:cNvPr>
          <p:cNvSpPr txBox="1"/>
          <p:nvPr/>
        </p:nvSpPr>
        <p:spPr>
          <a:xfrm>
            <a:off x="7200486" y="3092177"/>
            <a:ext cx="735446" cy="70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860" b="1" dirty="0">
                <a:solidFill>
                  <a:srgbClr val="727171"/>
                </a:solidFill>
                <a:latin typeface="HQNHDH+Montserrat-Bold"/>
                <a:cs typeface="HQNHDH+Montserrat-Bold"/>
              </a:rPr>
              <a:t>02</a:t>
            </a:r>
            <a:endParaRPr sz="4860" b="1" dirty="0">
              <a:solidFill>
                <a:srgbClr val="727171"/>
              </a:solidFill>
              <a:latin typeface="HQNHDH+Montserrat-Bold"/>
              <a:cs typeface="HQNHDH+Montserrat-Bold"/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4901B120-5C44-EA24-0CAD-B544433F49A3}"/>
              </a:ext>
            </a:extLst>
          </p:cNvPr>
          <p:cNvSpPr txBox="1"/>
          <p:nvPr/>
        </p:nvSpPr>
        <p:spPr>
          <a:xfrm>
            <a:off x="6741435" y="4114790"/>
            <a:ext cx="1653548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7"/>
              </a:lnSpc>
            </a:pPr>
            <a:r>
              <a:rPr lang="ko-KR" altLang="en-US" sz="2000" b="1" spc="17" dirty="0">
                <a:solidFill>
                  <a:srgbClr val="727171"/>
                </a:solidFill>
                <a:latin typeface="WGDERP+YDIYGO360"/>
                <a:cs typeface="WGDERP+YDIYGO360"/>
              </a:rPr>
              <a:t>프로젝트 개요</a:t>
            </a:r>
            <a:endParaRPr sz="2000" b="1" spc="17" dirty="0">
              <a:solidFill>
                <a:srgbClr val="727171"/>
              </a:solidFill>
              <a:latin typeface="WGDERP+YDIYGO360"/>
              <a:cs typeface="WGDERP+YDIYGO360"/>
            </a:endParaRPr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1ECE3F0C-AA07-0238-AFF9-37D4675C169C}"/>
              </a:ext>
            </a:extLst>
          </p:cNvPr>
          <p:cNvSpPr txBox="1"/>
          <p:nvPr/>
        </p:nvSpPr>
        <p:spPr>
          <a:xfrm>
            <a:off x="7011685" y="4675851"/>
            <a:ext cx="1120685" cy="3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13"/>
              </a:lnSpc>
            </a:pPr>
            <a:r>
              <a:rPr lang="en-US" altLang="ko-KR" sz="1600" b="1" dirty="0">
                <a:solidFill>
                  <a:srgbClr val="727171"/>
                </a:solidFill>
                <a:latin typeface="KPDFFP+YDIYGO320"/>
                <a:cs typeface="KPDFFP+YDIYGO320"/>
              </a:rPr>
              <a:t>Flow - Chart</a:t>
            </a:r>
          </a:p>
          <a:p>
            <a:pPr algn="ctr">
              <a:lnSpc>
                <a:spcPts val="1513"/>
              </a:lnSpc>
            </a:pPr>
            <a:endParaRPr sz="1400" b="1" dirty="0">
              <a:solidFill>
                <a:srgbClr val="727171"/>
              </a:solidFill>
              <a:latin typeface="KPDFFP+YDIYGO320"/>
              <a:cs typeface="KPDFFP+YDIYGO320"/>
            </a:endParaRPr>
          </a:p>
        </p:txBody>
      </p:sp>
      <p:sp>
        <p:nvSpPr>
          <p:cNvPr id="43" name="object 15">
            <a:extLst>
              <a:ext uri="{FF2B5EF4-FFF2-40B4-BE49-F238E27FC236}">
                <a16:creationId xmlns:a16="http://schemas.microsoft.com/office/drawing/2014/main" id="{37057D1D-3774-A2B7-FBC4-B48D264FB913}"/>
              </a:ext>
            </a:extLst>
          </p:cNvPr>
          <p:cNvSpPr txBox="1"/>
          <p:nvPr/>
        </p:nvSpPr>
        <p:spPr>
          <a:xfrm>
            <a:off x="6790696" y="5071957"/>
            <a:ext cx="155502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13"/>
              </a:lnSpc>
            </a:pPr>
            <a:r>
              <a:rPr lang="ko-KR" altLang="en-US" sz="1350" b="1" dirty="0">
                <a:solidFill>
                  <a:srgbClr val="727171"/>
                </a:solidFill>
                <a:latin typeface="KPDFFP+YDIYGO320"/>
                <a:cs typeface="KPDFFP+YDIYGO320"/>
              </a:rPr>
              <a:t>데이터</a:t>
            </a:r>
            <a:r>
              <a:rPr lang="en-US" sz="1350" b="1" dirty="0">
                <a:solidFill>
                  <a:srgbClr val="727171"/>
                </a:solidFill>
                <a:latin typeface="KPDFFP+YDIYGO320"/>
                <a:cs typeface="KPDFFP+YDIYGO320"/>
              </a:rPr>
              <a:t> </a:t>
            </a:r>
            <a:r>
              <a:rPr lang="ko-KR" altLang="en-US" sz="1350" b="1" dirty="0">
                <a:solidFill>
                  <a:srgbClr val="727171"/>
                </a:solidFill>
                <a:latin typeface="KPDFFP+YDIYGO320"/>
                <a:cs typeface="KPDFFP+YDIYGO320"/>
              </a:rPr>
              <a:t>베이스 구성</a:t>
            </a:r>
            <a:endParaRPr sz="1350" b="1" dirty="0">
              <a:solidFill>
                <a:srgbClr val="727171"/>
              </a:solidFill>
              <a:latin typeface="KPDFFP+YDIYGO320"/>
              <a:cs typeface="KPDFFP+YDIYGO320"/>
            </a:endParaRPr>
          </a:p>
        </p:txBody>
      </p:sp>
      <p:sp>
        <p:nvSpPr>
          <p:cNvPr id="46" name="object 4">
            <a:extLst>
              <a:ext uri="{FF2B5EF4-FFF2-40B4-BE49-F238E27FC236}">
                <a16:creationId xmlns:a16="http://schemas.microsoft.com/office/drawing/2014/main" id="{8E619C82-24DE-7FFA-3DF2-D0A715DEC949}"/>
              </a:ext>
            </a:extLst>
          </p:cNvPr>
          <p:cNvSpPr txBox="1"/>
          <p:nvPr/>
        </p:nvSpPr>
        <p:spPr>
          <a:xfrm>
            <a:off x="10166824" y="3092177"/>
            <a:ext cx="735446" cy="70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860" b="1" dirty="0">
                <a:solidFill>
                  <a:srgbClr val="727171"/>
                </a:solidFill>
                <a:latin typeface="HQNHDH+Montserrat-Bold"/>
                <a:cs typeface="HQNHDH+Montserrat-Bold"/>
              </a:rPr>
              <a:t>03</a:t>
            </a:r>
            <a:endParaRPr sz="4860" b="1" dirty="0">
              <a:solidFill>
                <a:srgbClr val="727171"/>
              </a:solidFill>
              <a:latin typeface="HQNHDH+Montserrat-Bold"/>
              <a:cs typeface="HQNHDH+Montserrat-Bold"/>
            </a:endParaRP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857DD523-1639-0A69-B9A7-1FBE5C64BEE4}"/>
              </a:ext>
            </a:extLst>
          </p:cNvPr>
          <p:cNvSpPr txBox="1"/>
          <p:nvPr/>
        </p:nvSpPr>
        <p:spPr>
          <a:xfrm>
            <a:off x="9788767" y="4114790"/>
            <a:ext cx="1368513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7"/>
              </a:lnSpc>
            </a:pPr>
            <a:r>
              <a:rPr lang="ko-KR" altLang="en-US" sz="2000" b="1" spc="17" dirty="0">
                <a:solidFill>
                  <a:srgbClr val="727171"/>
                </a:solidFill>
                <a:latin typeface="WGDERP+YDIYGO360"/>
                <a:cs typeface="WGDERP+YDIYGO360"/>
              </a:rPr>
              <a:t>기술 상세</a:t>
            </a:r>
            <a:endParaRPr sz="2000" b="1" spc="17" dirty="0">
              <a:solidFill>
                <a:srgbClr val="727171"/>
              </a:solidFill>
              <a:latin typeface="WGDERP+YDIYGO360"/>
              <a:cs typeface="WGDERP+YDIYGO360"/>
            </a:endParaRPr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7BF684CC-6465-2FC6-AE6E-5494E096CDA0}"/>
              </a:ext>
            </a:extLst>
          </p:cNvPr>
          <p:cNvSpPr txBox="1"/>
          <p:nvPr/>
        </p:nvSpPr>
        <p:spPr>
          <a:xfrm>
            <a:off x="9912680" y="4684019"/>
            <a:ext cx="112068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13"/>
              </a:lnSpc>
            </a:pPr>
            <a:r>
              <a:rPr lang="ko-KR" altLang="en-US" sz="1350" b="1">
                <a:solidFill>
                  <a:srgbClr val="727171"/>
                </a:solidFill>
                <a:latin typeface="KPDFFP+YDIYGO320"/>
                <a:cs typeface="KPDFFP+YDIYGO320"/>
              </a:rPr>
              <a:t>페이지 시연</a:t>
            </a:r>
            <a:endParaRPr sz="1350" b="1" dirty="0">
              <a:solidFill>
                <a:srgbClr val="727171"/>
              </a:solidFill>
              <a:latin typeface="KPDFFP+YDIYGO320"/>
              <a:cs typeface="KPDFFP+YDIYGO3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153310B-C569-4182-E8B4-D9592A978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05632"/>
            <a:ext cx="1905098" cy="17018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3CF3913-18B7-CBB9-F8D7-282F2A6CD9D9}"/>
              </a:ext>
            </a:extLst>
          </p:cNvPr>
          <p:cNvSpPr/>
          <p:nvPr/>
        </p:nvSpPr>
        <p:spPr>
          <a:xfrm>
            <a:off x="622300" y="2578632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C35A630-61EE-47E9-DAB1-0DF96EC06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55" y="1369530"/>
            <a:ext cx="8473376" cy="44427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02025F-EBEE-72AE-9A1C-DE5914EDD1FA}"/>
              </a:ext>
            </a:extLst>
          </p:cNvPr>
          <p:cNvSpPr/>
          <p:nvPr/>
        </p:nvSpPr>
        <p:spPr>
          <a:xfrm>
            <a:off x="7105544" y="5532898"/>
            <a:ext cx="1079373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5E85AC-2D38-11BD-028A-473FCD3056CF}"/>
              </a:ext>
            </a:extLst>
          </p:cNvPr>
          <p:cNvSpPr/>
          <p:nvPr/>
        </p:nvSpPr>
        <p:spPr>
          <a:xfrm>
            <a:off x="3408755" y="2943868"/>
            <a:ext cx="2099851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34B8AB-5109-7D4F-0FBC-38197056694D}"/>
              </a:ext>
            </a:extLst>
          </p:cNvPr>
          <p:cNvSpPr/>
          <p:nvPr/>
        </p:nvSpPr>
        <p:spPr>
          <a:xfrm>
            <a:off x="3300317" y="3546279"/>
            <a:ext cx="8689828" cy="791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2CCCAF-0E0D-FD24-AE4C-612FF083B18E}"/>
              </a:ext>
            </a:extLst>
          </p:cNvPr>
          <p:cNvSpPr/>
          <p:nvPr/>
        </p:nvSpPr>
        <p:spPr>
          <a:xfrm>
            <a:off x="622300" y="4078119"/>
            <a:ext cx="2422713" cy="2608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1) </a:t>
            </a:r>
            <a:r>
              <a:rPr lang="ko-KR" altLang="en-US" dirty="0"/>
              <a:t>검색기능으로</a:t>
            </a:r>
            <a:endParaRPr lang="en-US" altLang="ko-KR" dirty="0"/>
          </a:p>
          <a:p>
            <a:pPr algn="ctr"/>
            <a:r>
              <a:rPr lang="ko-KR" altLang="en-US" dirty="0"/>
              <a:t>필터링 이용 가능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2) </a:t>
            </a:r>
            <a:r>
              <a:rPr lang="ko-KR" altLang="en-US" dirty="0"/>
              <a:t>최우선 공지</a:t>
            </a:r>
            <a:endParaRPr lang="en-US" altLang="ko-KR" dirty="0"/>
          </a:p>
          <a:p>
            <a:pPr algn="ctr"/>
            <a:r>
              <a:rPr lang="ko-KR" altLang="en-US" dirty="0"/>
              <a:t>상단등록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3) </a:t>
            </a:r>
            <a:r>
              <a:rPr lang="ko-KR" altLang="en-US" dirty="0"/>
              <a:t>페이징 기능</a:t>
            </a:r>
            <a:endParaRPr lang="en-US" altLang="ko-KR" dirty="0"/>
          </a:p>
          <a:p>
            <a:pPr algn="ctr"/>
            <a:r>
              <a:rPr lang="ko-KR" altLang="en-US" dirty="0"/>
              <a:t>한페이지 당 </a:t>
            </a:r>
            <a:r>
              <a:rPr lang="en-US" altLang="ko-KR" dirty="0"/>
              <a:t>10</a:t>
            </a:r>
            <a:r>
              <a:rPr lang="ko-KR" altLang="en-US" dirty="0"/>
              <a:t>개의</a:t>
            </a:r>
            <a:endParaRPr lang="en-US" altLang="ko-KR" dirty="0"/>
          </a:p>
          <a:p>
            <a:pPr algn="ctr"/>
            <a:r>
              <a:rPr lang="ko-KR" altLang="en-US" dirty="0"/>
              <a:t>글 표시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E6A57-CE7D-A927-9120-0DD7BC9AE91B}"/>
              </a:ext>
            </a:extLst>
          </p:cNvPr>
          <p:cNvSpPr txBox="1"/>
          <p:nvPr/>
        </p:nvSpPr>
        <p:spPr>
          <a:xfrm>
            <a:off x="3161037" y="3073472"/>
            <a:ext cx="27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054DF2-7B71-2E28-1624-A0240BC51EC5}"/>
              </a:ext>
            </a:extLst>
          </p:cNvPr>
          <p:cNvSpPr txBox="1"/>
          <p:nvPr/>
        </p:nvSpPr>
        <p:spPr>
          <a:xfrm>
            <a:off x="3045013" y="4120972"/>
            <a:ext cx="304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AE39-CDF8-E7EC-F242-F01CE3432D44}"/>
              </a:ext>
            </a:extLst>
          </p:cNvPr>
          <p:cNvSpPr txBox="1"/>
          <p:nvPr/>
        </p:nvSpPr>
        <p:spPr>
          <a:xfrm>
            <a:off x="6826985" y="5673800"/>
            <a:ext cx="27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3)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28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6A74887-B992-DB73-5929-D4C948CEF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05632"/>
            <a:ext cx="1905098" cy="17018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462A0F-6AC9-CB4E-E046-1DB418050A08}"/>
              </a:ext>
            </a:extLst>
          </p:cNvPr>
          <p:cNvSpPr/>
          <p:nvPr/>
        </p:nvSpPr>
        <p:spPr>
          <a:xfrm>
            <a:off x="622300" y="2578632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DFB980-608D-654E-F0D9-B37896F7A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32" y="1549996"/>
            <a:ext cx="8582999" cy="43103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929FEF-902C-0EBD-0FE9-CCBB8F66FCD6}"/>
              </a:ext>
            </a:extLst>
          </p:cNvPr>
          <p:cNvSpPr/>
          <p:nvPr/>
        </p:nvSpPr>
        <p:spPr>
          <a:xfrm>
            <a:off x="3580732" y="2670638"/>
            <a:ext cx="3748588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A8ED6C-AAB7-9A7C-C73C-0EFEDFFA9BE7}"/>
              </a:ext>
            </a:extLst>
          </p:cNvPr>
          <p:cNvSpPr txBox="1"/>
          <p:nvPr/>
        </p:nvSpPr>
        <p:spPr>
          <a:xfrm>
            <a:off x="3333014" y="2800242"/>
            <a:ext cx="4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F15DA0-3920-2822-788C-7D52D5E677B2}"/>
              </a:ext>
            </a:extLst>
          </p:cNvPr>
          <p:cNvSpPr/>
          <p:nvPr/>
        </p:nvSpPr>
        <p:spPr>
          <a:xfrm>
            <a:off x="3384946" y="5130960"/>
            <a:ext cx="1249619" cy="809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302DF8-DB42-30F8-20FD-D76FA1EC77CA}"/>
              </a:ext>
            </a:extLst>
          </p:cNvPr>
          <p:cNvSpPr txBox="1"/>
          <p:nvPr/>
        </p:nvSpPr>
        <p:spPr>
          <a:xfrm>
            <a:off x="3130015" y="5721884"/>
            <a:ext cx="352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3)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A0B0F2-7C30-14A1-8BDC-86DA2E1FB335}"/>
              </a:ext>
            </a:extLst>
          </p:cNvPr>
          <p:cNvSpPr/>
          <p:nvPr/>
        </p:nvSpPr>
        <p:spPr>
          <a:xfrm>
            <a:off x="11086651" y="2006847"/>
            <a:ext cx="729891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9C83D-9843-1609-9B82-1F0D747617E7}"/>
              </a:ext>
            </a:extLst>
          </p:cNvPr>
          <p:cNvSpPr txBox="1"/>
          <p:nvPr/>
        </p:nvSpPr>
        <p:spPr>
          <a:xfrm>
            <a:off x="10838934" y="2049247"/>
            <a:ext cx="384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0277E7-7491-C0AB-8C37-5C41A6FE3680}"/>
              </a:ext>
            </a:extLst>
          </p:cNvPr>
          <p:cNvSpPr/>
          <p:nvPr/>
        </p:nvSpPr>
        <p:spPr>
          <a:xfrm>
            <a:off x="622300" y="4078119"/>
            <a:ext cx="2422713" cy="2608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1) </a:t>
            </a:r>
            <a:r>
              <a:rPr lang="ko-KR" altLang="en-US" dirty="0"/>
              <a:t>에디터사용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2) </a:t>
            </a:r>
            <a:r>
              <a:rPr lang="ko-KR" altLang="en-US" dirty="0"/>
              <a:t>체크버튼 활성화 시</a:t>
            </a:r>
            <a:endParaRPr lang="en-US" altLang="ko-KR" dirty="0"/>
          </a:p>
          <a:p>
            <a:pPr algn="ctr"/>
            <a:r>
              <a:rPr lang="ko-KR" altLang="en-US" dirty="0"/>
              <a:t>상단고정 가능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3) </a:t>
            </a:r>
            <a:r>
              <a:rPr lang="ko-KR" altLang="en-US" dirty="0"/>
              <a:t>이미지첨부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9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ECB7A09-7CCE-D24B-3961-44C0AE56A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3265"/>
            <a:ext cx="4409426" cy="365665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7C62261-4DE8-10AB-CCAF-83FE271EF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7" y="3689965"/>
            <a:ext cx="4655144" cy="26591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C3DDCB-5A0B-20E9-A6CA-3D901FA162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79" y="4889921"/>
            <a:ext cx="4409426" cy="145923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7F4CFB4-A82B-82B1-4550-49A9F92A5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0" y="1361664"/>
            <a:ext cx="1739989" cy="12764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FF7DA-7E71-7177-254B-66398D355C6D}"/>
              </a:ext>
            </a:extLst>
          </p:cNvPr>
          <p:cNvSpPr/>
          <p:nvPr/>
        </p:nvSpPr>
        <p:spPr>
          <a:xfrm>
            <a:off x="613631" y="2194886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93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갤러리이(가) 표시된 사진&#10;&#10;자동 생성된 설명">
            <a:extLst>
              <a:ext uri="{FF2B5EF4-FFF2-40B4-BE49-F238E27FC236}">
                <a16:creationId xmlns:a16="http://schemas.microsoft.com/office/drawing/2014/main" id="{7A31DB2D-4DDE-4ACB-D909-73D876961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74" y="3961201"/>
            <a:ext cx="4299495" cy="285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6B3F5B-0E6A-143F-D225-12BC8A185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50207"/>
            <a:ext cx="1771741" cy="12446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44F7A6-A2DE-E0D3-D6B5-6734D9B01556}"/>
              </a:ext>
            </a:extLst>
          </p:cNvPr>
          <p:cNvSpPr/>
          <p:nvPr/>
        </p:nvSpPr>
        <p:spPr>
          <a:xfrm>
            <a:off x="571242" y="1890437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43B0AC-9D80-640C-F080-D3AAA2677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90" y="988952"/>
            <a:ext cx="4640622" cy="297224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62522F-1B21-9C6B-8C58-10B334ED35AC}"/>
              </a:ext>
            </a:extLst>
          </p:cNvPr>
          <p:cNvSpPr/>
          <p:nvPr/>
        </p:nvSpPr>
        <p:spPr>
          <a:xfrm>
            <a:off x="3972449" y="840828"/>
            <a:ext cx="3106537" cy="345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21922A-53B7-4E84-397E-5BED3D9A0641}"/>
              </a:ext>
            </a:extLst>
          </p:cNvPr>
          <p:cNvSpPr/>
          <p:nvPr/>
        </p:nvSpPr>
        <p:spPr>
          <a:xfrm>
            <a:off x="4783149" y="6534148"/>
            <a:ext cx="1117537" cy="245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27BA29-4EE3-3F32-C55E-410F851D239F}"/>
              </a:ext>
            </a:extLst>
          </p:cNvPr>
          <p:cNvSpPr txBox="1"/>
          <p:nvPr/>
        </p:nvSpPr>
        <p:spPr>
          <a:xfrm>
            <a:off x="4527306" y="6552509"/>
            <a:ext cx="27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4)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537866-4890-EE3F-5217-47C26E173BB4}"/>
              </a:ext>
            </a:extLst>
          </p:cNvPr>
          <p:cNvSpPr/>
          <p:nvPr/>
        </p:nvSpPr>
        <p:spPr>
          <a:xfrm>
            <a:off x="4291993" y="2259254"/>
            <a:ext cx="2099851" cy="544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23217-2A46-7A0C-9D2E-0CC9A34AFF09}"/>
              </a:ext>
            </a:extLst>
          </p:cNvPr>
          <p:cNvSpPr txBox="1"/>
          <p:nvPr/>
        </p:nvSpPr>
        <p:spPr>
          <a:xfrm>
            <a:off x="4049124" y="2590949"/>
            <a:ext cx="27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33E9BD-2C85-BFF8-8298-D82F57F7DDF1}"/>
              </a:ext>
            </a:extLst>
          </p:cNvPr>
          <p:cNvSpPr/>
          <p:nvPr/>
        </p:nvSpPr>
        <p:spPr>
          <a:xfrm>
            <a:off x="4296842" y="1860462"/>
            <a:ext cx="2099851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6421B8-5684-F388-A779-28D6ECA41D84}"/>
              </a:ext>
            </a:extLst>
          </p:cNvPr>
          <p:cNvSpPr txBox="1"/>
          <p:nvPr/>
        </p:nvSpPr>
        <p:spPr>
          <a:xfrm>
            <a:off x="4049124" y="1990066"/>
            <a:ext cx="27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63104E-02F9-EB8F-A8E5-DA08FF3FD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142" y="4143630"/>
            <a:ext cx="3949058" cy="212091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35CE1C-9AE3-1B6D-6052-32442168C6F8}"/>
              </a:ext>
            </a:extLst>
          </p:cNvPr>
          <p:cNvSpPr/>
          <p:nvPr/>
        </p:nvSpPr>
        <p:spPr>
          <a:xfrm>
            <a:off x="3359488" y="2841728"/>
            <a:ext cx="1067177" cy="1055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C8B7B-1074-CA5E-4936-8C4BA5803D2F}"/>
              </a:ext>
            </a:extLst>
          </p:cNvPr>
          <p:cNvSpPr txBox="1"/>
          <p:nvPr/>
        </p:nvSpPr>
        <p:spPr>
          <a:xfrm>
            <a:off x="3109702" y="3689706"/>
            <a:ext cx="26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3)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BCD03-2605-8FAB-E462-4E5A9C14492C}"/>
              </a:ext>
            </a:extLst>
          </p:cNvPr>
          <p:cNvSpPr txBox="1"/>
          <p:nvPr/>
        </p:nvSpPr>
        <p:spPr>
          <a:xfrm>
            <a:off x="7860795" y="3897275"/>
            <a:ext cx="26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3)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CD2F2A-2B7E-02B3-D9BF-97B96222C5EA}"/>
              </a:ext>
            </a:extLst>
          </p:cNvPr>
          <p:cNvSpPr/>
          <p:nvPr/>
        </p:nvSpPr>
        <p:spPr>
          <a:xfrm>
            <a:off x="9034999" y="1342150"/>
            <a:ext cx="2852201" cy="2460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ko-KR" altLang="en-US" dirty="0"/>
              <a:t>크기 별 대분류</a:t>
            </a:r>
            <a:endParaRPr lang="en-US" altLang="ko-KR" dirty="0"/>
          </a:p>
          <a:p>
            <a:pPr marL="342900" indent="-342900" algn="ctr">
              <a:buAutoNum type="arabicParenR"/>
            </a:pPr>
            <a:endParaRPr lang="en-US" altLang="ko-KR" dirty="0"/>
          </a:p>
          <a:p>
            <a:pPr marL="342900" indent="-342900" algn="ctr">
              <a:buAutoNum type="arabicParenR"/>
            </a:pPr>
            <a:r>
              <a:rPr lang="ko-KR" altLang="en-US" dirty="0"/>
              <a:t>품종 별 소분류</a:t>
            </a:r>
            <a:endParaRPr lang="en-US" altLang="ko-KR" dirty="0"/>
          </a:p>
          <a:p>
            <a:pPr marL="342900" indent="-342900" algn="ctr">
              <a:buAutoNum type="arabicParenR"/>
            </a:pPr>
            <a:endParaRPr lang="en-US" altLang="ko-KR" dirty="0"/>
          </a:p>
          <a:p>
            <a:pPr marL="342900" indent="-342900" algn="ctr">
              <a:buAutoNum type="arabicParenR"/>
            </a:pPr>
            <a:r>
              <a:rPr lang="ko-KR" altLang="en-US" dirty="0"/>
              <a:t>클릭 시 상세 페이지</a:t>
            </a:r>
            <a:endParaRPr lang="en-US" altLang="ko-KR" dirty="0"/>
          </a:p>
          <a:p>
            <a:pPr marL="342900" indent="-342900" algn="ctr">
              <a:buAutoNum type="arabicParenR"/>
            </a:pPr>
            <a:endParaRPr lang="en-US" altLang="ko-KR" dirty="0"/>
          </a:p>
          <a:p>
            <a:pPr marL="342900" indent="-342900" algn="ctr">
              <a:buAutoNum type="arabicParenR"/>
            </a:pPr>
            <a:r>
              <a:rPr lang="ko-KR" altLang="en-US" dirty="0"/>
              <a:t>페이징 기능</a:t>
            </a:r>
            <a:endParaRPr lang="en-US" altLang="ko-KR" dirty="0"/>
          </a:p>
          <a:p>
            <a:pPr algn="ctr"/>
            <a:r>
              <a:rPr lang="ko-KR" altLang="en-US" dirty="0"/>
              <a:t>한 페이지당 </a:t>
            </a:r>
            <a:r>
              <a:rPr lang="en-US" altLang="ko-KR" dirty="0"/>
              <a:t>9</a:t>
            </a:r>
            <a:r>
              <a:rPr lang="ko-KR" altLang="en-US" dirty="0"/>
              <a:t>개 표시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370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73D601-E33B-E5AC-4E70-85249D32B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450207"/>
            <a:ext cx="1771741" cy="12446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408D22-5554-DE23-8D6F-2560998216EF}"/>
              </a:ext>
            </a:extLst>
          </p:cNvPr>
          <p:cNvSpPr/>
          <p:nvPr/>
        </p:nvSpPr>
        <p:spPr>
          <a:xfrm>
            <a:off x="553075" y="2217441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0B7FEAC3-5C2E-1BAC-48E4-A069230D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64" y="1556296"/>
            <a:ext cx="6476355" cy="488386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00AFE5-D60E-CC21-D8EB-E41D00E95125}"/>
              </a:ext>
            </a:extLst>
          </p:cNvPr>
          <p:cNvSpPr/>
          <p:nvPr/>
        </p:nvSpPr>
        <p:spPr>
          <a:xfrm>
            <a:off x="9144109" y="2912881"/>
            <a:ext cx="1919525" cy="245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AE963-5804-46D1-27D2-4B9C81E4DD43}"/>
              </a:ext>
            </a:extLst>
          </p:cNvPr>
          <p:cNvSpPr txBox="1"/>
          <p:nvPr/>
        </p:nvSpPr>
        <p:spPr>
          <a:xfrm>
            <a:off x="8888266" y="2931242"/>
            <a:ext cx="47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7CBDD5-DB24-FD68-6C1B-70DD79650920}"/>
              </a:ext>
            </a:extLst>
          </p:cNvPr>
          <p:cNvSpPr/>
          <p:nvPr/>
        </p:nvSpPr>
        <p:spPr>
          <a:xfrm>
            <a:off x="7150900" y="6156913"/>
            <a:ext cx="1787209" cy="245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7E697-AEC2-A12D-D7AC-FE354114B392}"/>
              </a:ext>
            </a:extLst>
          </p:cNvPr>
          <p:cNvSpPr txBox="1"/>
          <p:nvPr/>
        </p:nvSpPr>
        <p:spPr>
          <a:xfrm>
            <a:off x="6895057" y="6175274"/>
            <a:ext cx="44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2213F1-CF97-95A1-7D4E-AD71B1501E0C}"/>
              </a:ext>
            </a:extLst>
          </p:cNvPr>
          <p:cNvSpPr/>
          <p:nvPr/>
        </p:nvSpPr>
        <p:spPr>
          <a:xfrm>
            <a:off x="553075" y="3429000"/>
            <a:ext cx="2524829" cy="2265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1) </a:t>
            </a:r>
            <a:r>
              <a:rPr lang="ko-KR" altLang="en-US" dirty="0"/>
              <a:t>검색기능으로</a:t>
            </a:r>
            <a:endParaRPr lang="en-US" altLang="ko-KR" dirty="0"/>
          </a:p>
          <a:p>
            <a:pPr algn="ctr"/>
            <a:r>
              <a:rPr lang="ko-KR" altLang="en-US" dirty="0"/>
              <a:t>필터링 이용 가능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2) </a:t>
            </a:r>
            <a:r>
              <a:rPr lang="ko-KR" altLang="en-US" dirty="0"/>
              <a:t>페이징 기능</a:t>
            </a:r>
            <a:endParaRPr lang="en-US" altLang="ko-KR" dirty="0"/>
          </a:p>
          <a:p>
            <a:pPr algn="ctr"/>
            <a:r>
              <a:rPr lang="ko-KR" altLang="en-US" dirty="0"/>
              <a:t>한 페이지당 </a:t>
            </a:r>
            <a:r>
              <a:rPr lang="en-US" altLang="ko-KR" dirty="0"/>
              <a:t>10</a:t>
            </a:r>
            <a:r>
              <a:rPr lang="ko-KR" altLang="en-US" dirty="0"/>
              <a:t>개 표시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851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8C501E8-4E3F-6868-5C65-973A1E07C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381694"/>
            <a:ext cx="1759040" cy="15875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408D22-5554-DE23-8D6F-2560998216EF}"/>
              </a:ext>
            </a:extLst>
          </p:cNvPr>
          <p:cNvSpPr/>
          <p:nvPr/>
        </p:nvSpPr>
        <p:spPr>
          <a:xfrm>
            <a:off x="622300" y="1811282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64FAEC-E96B-3E82-BBDB-CA9DFEF12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183" y="1380707"/>
            <a:ext cx="6303867" cy="261502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3AE38AE-CD88-7127-D6EA-A0BAC339FD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3995727"/>
            <a:ext cx="5240562" cy="259959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0676082-FFF1-2D73-22ED-AFA4ABE9E0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33" y="4233433"/>
            <a:ext cx="2896742" cy="23568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E174C9-7857-295F-63EA-02E5F9869DAA}"/>
              </a:ext>
            </a:extLst>
          </p:cNvPr>
          <p:cNvSpPr/>
          <p:nvPr/>
        </p:nvSpPr>
        <p:spPr>
          <a:xfrm>
            <a:off x="5191389" y="1380708"/>
            <a:ext cx="6580754" cy="2648617"/>
          </a:xfrm>
          <a:prstGeom prst="rect">
            <a:avLst/>
          </a:prstGeom>
          <a:noFill/>
          <a:ln>
            <a:solidFill>
              <a:srgbClr val="554F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B82D5D-744C-2DBD-C31B-38328C09D764}"/>
              </a:ext>
            </a:extLst>
          </p:cNvPr>
          <p:cNvSpPr/>
          <p:nvPr/>
        </p:nvSpPr>
        <p:spPr>
          <a:xfrm>
            <a:off x="3357543" y="4111760"/>
            <a:ext cx="3024269" cy="2682655"/>
          </a:xfrm>
          <a:prstGeom prst="rect">
            <a:avLst/>
          </a:prstGeom>
          <a:noFill/>
          <a:ln>
            <a:solidFill>
              <a:srgbClr val="554F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582618-4811-42AA-B068-4CDBDE16A5BA}"/>
              </a:ext>
            </a:extLst>
          </p:cNvPr>
          <p:cNvSpPr/>
          <p:nvPr/>
        </p:nvSpPr>
        <p:spPr>
          <a:xfrm>
            <a:off x="6381811" y="4111759"/>
            <a:ext cx="5672927" cy="2682655"/>
          </a:xfrm>
          <a:prstGeom prst="rect">
            <a:avLst/>
          </a:prstGeom>
          <a:noFill/>
          <a:ln>
            <a:solidFill>
              <a:srgbClr val="554F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F638E2-53EC-4392-D360-B98077B3FA1B}"/>
              </a:ext>
            </a:extLst>
          </p:cNvPr>
          <p:cNvSpPr/>
          <p:nvPr/>
        </p:nvSpPr>
        <p:spPr>
          <a:xfrm>
            <a:off x="6329255" y="4644210"/>
            <a:ext cx="1373510" cy="245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6A135D-65CA-E5AD-A99D-AA9DBDD37DAE}"/>
              </a:ext>
            </a:extLst>
          </p:cNvPr>
          <p:cNvSpPr txBox="1"/>
          <p:nvPr/>
        </p:nvSpPr>
        <p:spPr>
          <a:xfrm>
            <a:off x="6073411" y="4662571"/>
            <a:ext cx="342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0282D-6689-CF23-F9C8-A27994BE5552}"/>
              </a:ext>
            </a:extLst>
          </p:cNvPr>
          <p:cNvSpPr txBox="1"/>
          <p:nvPr/>
        </p:nvSpPr>
        <p:spPr>
          <a:xfrm>
            <a:off x="3251986" y="3793543"/>
            <a:ext cx="44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7AB17D-4C6D-6004-4D2D-83DAED104B4C}"/>
              </a:ext>
            </a:extLst>
          </p:cNvPr>
          <p:cNvSpPr/>
          <p:nvPr/>
        </p:nvSpPr>
        <p:spPr>
          <a:xfrm>
            <a:off x="5202395" y="2465008"/>
            <a:ext cx="1787209" cy="245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F4D3C7-465F-0B5B-54B0-0AC0FCD31392}"/>
              </a:ext>
            </a:extLst>
          </p:cNvPr>
          <p:cNvSpPr txBox="1"/>
          <p:nvPr/>
        </p:nvSpPr>
        <p:spPr>
          <a:xfrm>
            <a:off x="4946552" y="2483369"/>
            <a:ext cx="44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1C6FA4-DD01-9F16-989D-22B5E0C604C2}"/>
              </a:ext>
            </a:extLst>
          </p:cNvPr>
          <p:cNvSpPr/>
          <p:nvPr/>
        </p:nvSpPr>
        <p:spPr>
          <a:xfrm>
            <a:off x="553075" y="3429000"/>
            <a:ext cx="2524829" cy="3365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1) </a:t>
            </a:r>
            <a:r>
              <a:rPr lang="ko-KR" altLang="en-US" dirty="0"/>
              <a:t>검색기능으로</a:t>
            </a:r>
            <a:endParaRPr lang="en-US" altLang="ko-KR" dirty="0"/>
          </a:p>
          <a:p>
            <a:pPr algn="ctr"/>
            <a:r>
              <a:rPr lang="ko-KR" altLang="en-US" dirty="0"/>
              <a:t>필터링 이용 가능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2) </a:t>
            </a:r>
            <a:r>
              <a:rPr lang="ko-KR" altLang="en-US" dirty="0"/>
              <a:t>입양 목록 정보</a:t>
            </a:r>
            <a:endParaRPr lang="en-US" altLang="ko-KR" dirty="0"/>
          </a:p>
          <a:p>
            <a:pPr algn="ctr"/>
            <a:r>
              <a:rPr lang="ko-KR" altLang="en-US" dirty="0"/>
              <a:t>검색으로</a:t>
            </a:r>
            <a:endParaRPr lang="en-US" altLang="ko-KR" dirty="0"/>
          </a:p>
          <a:p>
            <a:pPr algn="ctr"/>
            <a:r>
              <a:rPr lang="ko-KR" altLang="en-US" dirty="0"/>
              <a:t>가져오기 가능</a:t>
            </a:r>
            <a:endParaRPr lang="en-US" altLang="ko-KR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8F78CB-8578-82DB-D09F-CF2665D4E2CC}"/>
              </a:ext>
            </a:extLst>
          </p:cNvPr>
          <p:cNvSpPr/>
          <p:nvPr/>
        </p:nvSpPr>
        <p:spPr>
          <a:xfrm>
            <a:off x="11182076" y="2471431"/>
            <a:ext cx="445482" cy="245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AA0FB5-1E33-2F21-7BEF-28F5B1B61AA8}"/>
              </a:ext>
            </a:extLst>
          </p:cNvPr>
          <p:cNvSpPr txBox="1"/>
          <p:nvPr/>
        </p:nvSpPr>
        <p:spPr>
          <a:xfrm>
            <a:off x="10916153" y="2486511"/>
            <a:ext cx="354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0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8C501E8-4E3F-6868-5C65-973A1E07C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381694"/>
            <a:ext cx="1759040" cy="15875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408D22-5554-DE23-8D6F-2560998216EF}"/>
              </a:ext>
            </a:extLst>
          </p:cNvPr>
          <p:cNvSpPr/>
          <p:nvPr/>
        </p:nvSpPr>
        <p:spPr>
          <a:xfrm>
            <a:off x="622300" y="1811282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4B2B7EF-FABB-155A-C1CC-400C19B7B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36" y="4112541"/>
            <a:ext cx="4547920" cy="268903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ADD936-539F-F3BA-4D7D-353E03BE64CE}"/>
              </a:ext>
            </a:extLst>
          </p:cNvPr>
          <p:cNvSpPr/>
          <p:nvPr/>
        </p:nvSpPr>
        <p:spPr>
          <a:xfrm>
            <a:off x="5516536" y="719640"/>
            <a:ext cx="4610494" cy="974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개, 포유류이(가) 표시된 사진&#10;&#10;자동 생성된 설명">
            <a:extLst>
              <a:ext uri="{FF2B5EF4-FFF2-40B4-BE49-F238E27FC236}">
                <a16:creationId xmlns:a16="http://schemas.microsoft.com/office/drawing/2014/main" id="{FC43AA5E-812F-55C0-7F1C-382469C828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36" y="220560"/>
            <a:ext cx="1818834" cy="38715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C227C4-59D1-BE35-BD21-85DA6AFAD958}"/>
              </a:ext>
            </a:extLst>
          </p:cNvPr>
          <p:cNvSpPr/>
          <p:nvPr/>
        </p:nvSpPr>
        <p:spPr>
          <a:xfrm>
            <a:off x="5516536" y="19146"/>
            <a:ext cx="4610494" cy="6819708"/>
          </a:xfrm>
          <a:prstGeom prst="rect">
            <a:avLst/>
          </a:prstGeom>
          <a:noFill/>
          <a:ln>
            <a:solidFill>
              <a:srgbClr val="554F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20A6D2-BB83-1E42-3BC8-5118DEE31911}"/>
              </a:ext>
            </a:extLst>
          </p:cNvPr>
          <p:cNvSpPr/>
          <p:nvPr/>
        </p:nvSpPr>
        <p:spPr>
          <a:xfrm>
            <a:off x="553075" y="3429000"/>
            <a:ext cx="2524829" cy="3365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2_1) </a:t>
            </a:r>
            <a:r>
              <a:rPr lang="ko-KR" altLang="en-US" dirty="0"/>
              <a:t>강아지 입양정보</a:t>
            </a:r>
            <a:endParaRPr lang="en-US" altLang="ko-KR" dirty="0"/>
          </a:p>
          <a:p>
            <a:pPr algn="ctr"/>
            <a:r>
              <a:rPr lang="ko-KR" altLang="en-US" dirty="0"/>
              <a:t>가져오기 확인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3) </a:t>
            </a:r>
            <a:r>
              <a:rPr lang="ko-KR" altLang="en-US" dirty="0"/>
              <a:t>댓글 기능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349BDD-3183-C0EB-5C7E-C38B12C7FF22}"/>
              </a:ext>
            </a:extLst>
          </p:cNvPr>
          <p:cNvSpPr/>
          <p:nvPr/>
        </p:nvSpPr>
        <p:spPr>
          <a:xfrm>
            <a:off x="5451526" y="4092118"/>
            <a:ext cx="4610494" cy="1714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21DC19-E234-B7A3-29AE-E373E468D5A9}"/>
              </a:ext>
            </a:extLst>
          </p:cNvPr>
          <p:cNvSpPr txBox="1"/>
          <p:nvPr/>
        </p:nvSpPr>
        <p:spPr>
          <a:xfrm>
            <a:off x="4980817" y="5569941"/>
            <a:ext cx="1149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2_1)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43E3FB-FD36-EC1A-BF02-CC36804E5890}"/>
              </a:ext>
            </a:extLst>
          </p:cNvPr>
          <p:cNvSpPr/>
          <p:nvPr/>
        </p:nvSpPr>
        <p:spPr>
          <a:xfrm>
            <a:off x="5451526" y="5846940"/>
            <a:ext cx="4610494" cy="928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8770E0-8B63-C1D2-744C-2CCD45FDCFB0}"/>
              </a:ext>
            </a:extLst>
          </p:cNvPr>
          <p:cNvSpPr txBox="1"/>
          <p:nvPr/>
        </p:nvSpPr>
        <p:spPr>
          <a:xfrm>
            <a:off x="5153294" y="6561855"/>
            <a:ext cx="1149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3)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9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8C501E8-4E3F-6868-5C65-973A1E07C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381694"/>
            <a:ext cx="1759040" cy="15875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408D22-5554-DE23-8D6F-2560998216EF}"/>
              </a:ext>
            </a:extLst>
          </p:cNvPr>
          <p:cNvSpPr/>
          <p:nvPr/>
        </p:nvSpPr>
        <p:spPr>
          <a:xfrm>
            <a:off x="622300" y="2175485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FCBFBF-999A-F78E-E024-4D893871B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33" y="1289076"/>
            <a:ext cx="5289064" cy="261458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8A9C158-916D-F69D-3779-1F100DC058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47" y="4120008"/>
            <a:ext cx="5558715" cy="24248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413E2-75E1-A252-73CB-7821E1DC6B5E}"/>
              </a:ext>
            </a:extLst>
          </p:cNvPr>
          <p:cNvSpPr/>
          <p:nvPr/>
        </p:nvSpPr>
        <p:spPr>
          <a:xfrm>
            <a:off x="9597753" y="4586635"/>
            <a:ext cx="1397110" cy="742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6E59C6-3583-4FB6-81D4-3843A764B932}"/>
              </a:ext>
            </a:extLst>
          </p:cNvPr>
          <p:cNvSpPr/>
          <p:nvPr/>
        </p:nvSpPr>
        <p:spPr>
          <a:xfrm>
            <a:off x="6025941" y="2493658"/>
            <a:ext cx="889587" cy="1097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CBBD81-299C-F05B-7808-1566171B7A4B}"/>
              </a:ext>
            </a:extLst>
          </p:cNvPr>
          <p:cNvSpPr/>
          <p:nvPr/>
        </p:nvSpPr>
        <p:spPr>
          <a:xfrm>
            <a:off x="553075" y="3429000"/>
            <a:ext cx="2524829" cy="3365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말머리 분류를</a:t>
            </a:r>
            <a:endParaRPr lang="en-US" altLang="ko-KR" dirty="0"/>
          </a:p>
          <a:p>
            <a:pPr algn="ctr"/>
            <a:r>
              <a:rPr lang="ko-KR" altLang="en-US" dirty="0"/>
              <a:t>통해</a:t>
            </a:r>
            <a:endParaRPr lang="en-US" altLang="ko-KR" dirty="0"/>
          </a:p>
          <a:p>
            <a:pPr algn="ctr"/>
            <a:r>
              <a:rPr lang="ko-KR" altLang="en-US" dirty="0"/>
              <a:t>해당 글이</a:t>
            </a:r>
            <a:endParaRPr lang="en-US" altLang="ko-KR" dirty="0"/>
          </a:p>
          <a:p>
            <a:pPr algn="ctr"/>
            <a:r>
              <a:rPr lang="ko-KR" altLang="en-US" dirty="0"/>
              <a:t>어떤 주제인지</a:t>
            </a:r>
            <a:endParaRPr lang="en-US" altLang="ko-KR" dirty="0"/>
          </a:p>
          <a:p>
            <a:pPr algn="ctr"/>
            <a:r>
              <a:rPr lang="ko-KR" altLang="en-US" dirty="0"/>
              <a:t>파악가능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113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8C501E8-4E3F-6868-5C65-973A1E07C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381694"/>
            <a:ext cx="1759040" cy="15875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408D22-5554-DE23-8D6F-2560998216EF}"/>
              </a:ext>
            </a:extLst>
          </p:cNvPr>
          <p:cNvSpPr/>
          <p:nvPr/>
        </p:nvSpPr>
        <p:spPr>
          <a:xfrm>
            <a:off x="622300" y="2483457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C8B9202-496D-A67D-9090-0F3F4DDEA6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47" y="1289076"/>
            <a:ext cx="4875036" cy="223341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186514A-4067-C973-E799-D2DCEB31FD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06" y="92891"/>
            <a:ext cx="4190594" cy="51805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C49E6E-9463-1CFA-7E33-DF71D52A6E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07" y="5218788"/>
            <a:ext cx="4140130" cy="163921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A3026D1-32AC-B859-6F46-6C65BB616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47" y="4380272"/>
            <a:ext cx="1971055" cy="2127134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04F6BFA-5D22-76BC-958F-41B4FCE7A2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57" y="4380272"/>
            <a:ext cx="2544826" cy="212713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D57532A-A92D-6ABF-20B1-65A63CF26975}"/>
              </a:ext>
            </a:extLst>
          </p:cNvPr>
          <p:cNvCxnSpPr>
            <a:cxnSpLocks/>
          </p:cNvCxnSpPr>
          <p:nvPr/>
        </p:nvCxnSpPr>
        <p:spPr>
          <a:xfrm>
            <a:off x="4622070" y="5443839"/>
            <a:ext cx="3591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D51438-4915-5C11-73F1-F42EFD827D27}"/>
              </a:ext>
            </a:extLst>
          </p:cNvPr>
          <p:cNvSpPr/>
          <p:nvPr/>
        </p:nvSpPr>
        <p:spPr>
          <a:xfrm>
            <a:off x="2632847" y="3975697"/>
            <a:ext cx="2078432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관리자 로그인 시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4E443D-BEA9-4371-D9EF-E8AB6421751F}"/>
              </a:ext>
            </a:extLst>
          </p:cNvPr>
          <p:cNvSpPr/>
          <p:nvPr/>
        </p:nvSpPr>
        <p:spPr>
          <a:xfrm>
            <a:off x="7894028" y="32236"/>
            <a:ext cx="4297971" cy="6819708"/>
          </a:xfrm>
          <a:prstGeom prst="rect">
            <a:avLst/>
          </a:prstGeom>
          <a:noFill/>
          <a:ln>
            <a:solidFill>
              <a:srgbClr val="554F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B19A55-EEC2-4861-1595-B741BDFDB6EE}"/>
              </a:ext>
            </a:extLst>
          </p:cNvPr>
          <p:cNvSpPr/>
          <p:nvPr/>
        </p:nvSpPr>
        <p:spPr>
          <a:xfrm>
            <a:off x="553075" y="3429000"/>
            <a:ext cx="1828265" cy="3365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나눔</a:t>
            </a:r>
            <a:r>
              <a:rPr lang="en-US" altLang="ko-KR" sz="1400" dirty="0"/>
              <a:t>, </a:t>
            </a:r>
            <a:r>
              <a:rPr lang="ko-KR" altLang="en-US" sz="1400" dirty="0"/>
              <a:t>거래게시판의 댓글은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개인정보가 노출 될 수 있기 때문에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글 작성자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해당 댓글 작성자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관리자만 볼 수 있음</a:t>
            </a:r>
            <a:endParaRPr lang="en-US" altLang="ko-KR" sz="1400" dirty="0"/>
          </a:p>
          <a:p>
            <a:pPr algn="ctr"/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5EFAFE-E46D-AAAF-EDA2-6ACF56888EF8}"/>
              </a:ext>
            </a:extLst>
          </p:cNvPr>
          <p:cNvSpPr/>
          <p:nvPr/>
        </p:nvSpPr>
        <p:spPr>
          <a:xfrm>
            <a:off x="7746306" y="5259172"/>
            <a:ext cx="1318974" cy="1038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408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E02D24-92F2-5372-61E7-B49FC924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7" y="1434241"/>
            <a:ext cx="1967702" cy="1413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408D22-5554-DE23-8D6F-2560998216EF}"/>
              </a:ext>
            </a:extLst>
          </p:cNvPr>
          <p:cNvSpPr/>
          <p:nvPr/>
        </p:nvSpPr>
        <p:spPr>
          <a:xfrm>
            <a:off x="622300" y="1926341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DFBF80-BB04-986B-87B5-646BD390E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505" y="1289076"/>
            <a:ext cx="7285860" cy="38703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A76B87-8DA1-9116-96BD-F8E87AFD28CB}"/>
              </a:ext>
            </a:extLst>
          </p:cNvPr>
          <p:cNvSpPr/>
          <p:nvPr/>
        </p:nvSpPr>
        <p:spPr>
          <a:xfrm>
            <a:off x="5413766" y="1926341"/>
            <a:ext cx="5764925" cy="465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E7FE4-B64A-33EF-461E-7D35296DE06D}"/>
              </a:ext>
            </a:extLst>
          </p:cNvPr>
          <p:cNvSpPr txBox="1"/>
          <p:nvPr/>
        </p:nvSpPr>
        <p:spPr>
          <a:xfrm>
            <a:off x="5157922" y="2165864"/>
            <a:ext cx="1436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232439-41C6-5455-FB6F-C9D88F63E6FD}"/>
              </a:ext>
            </a:extLst>
          </p:cNvPr>
          <p:cNvSpPr/>
          <p:nvPr/>
        </p:nvSpPr>
        <p:spPr>
          <a:xfrm>
            <a:off x="4133347" y="2602407"/>
            <a:ext cx="1280420" cy="1030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ED627-CB3A-C27D-62A8-87F4D0B3E154}"/>
              </a:ext>
            </a:extLst>
          </p:cNvPr>
          <p:cNvSpPr txBox="1"/>
          <p:nvPr/>
        </p:nvSpPr>
        <p:spPr>
          <a:xfrm>
            <a:off x="3877503" y="3421431"/>
            <a:ext cx="319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11796D-70E6-AEE0-CFEC-AE3DE7A9287E}"/>
              </a:ext>
            </a:extLst>
          </p:cNvPr>
          <p:cNvSpPr/>
          <p:nvPr/>
        </p:nvSpPr>
        <p:spPr>
          <a:xfrm>
            <a:off x="553075" y="3429000"/>
            <a:ext cx="2524829" cy="3365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ko-KR" altLang="en-US" dirty="0"/>
              <a:t>각 주제별로</a:t>
            </a:r>
            <a:r>
              <a:rPr lang="en-US" altLang="ko-KR" dirty="0"/>
              <a:t> </a:t>
            </a:r>
            <a:r>
              <a:rPr lang="ko-KR" altLang="en-US" dirty="0"/>
              <a:t>분류</a:t>
            </a:r>
            <a:endParaRPr lang="en-US" altLang="ko-KR" dirty="0"/>
          </a:p>
          <a:p>
            <a:pPr marL="342900" indent="-342900" algn="ctr">
              <a:buAutoNum type="arabicParenR"/>
            </a:pPr>
            <a:endParaRPr lang="en-US" altLang="ko-KR" dirty="0"/>
          </a:p>
          <a:p>
            <a:pPr marL="342900" indent="-342900" algn="ctr">
              <a:buAutoNum type="arabicParenR"/>
            </a:pPr>
            <a:r>
              <a:rPr lang="ko-KR" altLang="en-US" dirty="0"/>
              <a:t>사이바를 이용하여</a:t>
            </a:r>
            <a:endParaRPr lang="en-US" altLang="ko-KR" dirty="0"/>
          </a:p>
          <a:p>
            <a:pPr algn="ctr"/>
            <a:r>
              <a:rPr lang="ko-KR" altLang="en-US" dirty="0"/>
              <a:t>자주 묻는 질문과</a:t>
            </a:r>
            <a:endParaRPr lang="en-US" altLang="ko-KR" dirty="0"/>
          </a:p>
          <a:p>
            <a:pPr algn="ctr"/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문의로</a:t>
            </a:r>
            <a:endParaRPr lang="en-US" altLang="ko-KR" dirty="0"/>
          </a:p>
          <a:p>
            <a:pPr algn="ctr"/>
            <a:r>
              <a:rPr lang="ko-KR" altLang="en-US" dirty="0"/>
              <a:t>이동하기 용이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115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462280" y="650240"/>
            <a:ext cx="6096000" cy="5557520"/>
            <a:chOff x="5415280" y="650240"/>
            <a:chExt cx="6096000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813383" y="2868347"/>
              <a:ext cx="5525780" cy="28007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2020</a:t>
              </a:r>
              <a:r>
                <a:rPr lang="ko-KR" altLang="en-US" sz="1600" dirty="0">
                  <a:latin typeface="+mn-ea"/>
                </a:rPr>
                <a:t>년 통계청기준</a:t>
              </a:r>
              <a:r>
                <a:rPr lang="en-US" altLang="ko-KR" sz="1600" dirty="0">
                  <a:latin typeface="+mn-ea"/>
                </a:rPr>
                <a:t>,</a:t>
              </a:r>
              <a:r>
                <a:rPr lang="ko-KR" altLang="en-US" sz="1600" dirty="0">
                  <a:latin typeface="+mn-ea"/>
                </a:rPr>
                <a:t> 반려동물을 키우는 </a:t>
              </a:r>
              <a:r>
                <a:rPr lang="en-US" altLang="ko-KR" sz="1600" dirty="0">
                  <a:latin typeface="+mn-ea"/>
                </a:rPr>
                <a:t>320</a:t>
              </a:r>
              <a:r>
                <a:rPr lang="ko-KR" altLang="en-US" sz="1600" dirty="0">
                  <a:latin typeface="+mn-ea"/>
                </a:rPr>
                <a:t>만 가구</a:t>
              </a:r>
              <a:r>
                <a:rPr lang="en-US" altLang="ko-KR" sz="1600" dirty="0">
                  <a:latin typeface="+mn-ea"/>
                </a:rPr>
                <a:t>,</a:t>
              </a:r>
            </a:p>
            <a:p>
              <a:r>
                <a:rPr lang="ko-KR" altLang="en-US" sz="1600" dirty="0">
                  <a:latin typeface="+mn-ea"/>
                </a:rPr>
                <a:t>약 </a:t>
              </a:r>
              <a:r>
                <a:rPr lang="en-US" altLang="ko-KR" sz="1600" dirty="0">
                  <a:latin typeface="+mn-ea"/>
                </a:rPr>
                <a:t>1000</a:t>
              </a:r>
              <a:r>
                <a:rPr lang="ko-KR" altLang="en-US" sz="1600" dirty="0">
                  <a:latin typeface="+mn-ea"/>
                </a:rPr>
                <a:t>만명이 반려동물을 키우는 것으로 추정됩니다</a:t>
              </a:r>
              <a:r>
                <a:rPr lang="en-US" altLang="ko-KR" sz="1600" dirty="0">
                  <a:latin typeface="+mn-ea"/>
                </a:rPr>
                <a:t>.</a:t>
              </a:r>
            </a:p>
            <a:p>
              <a:endParaRPr lang="en-US" altLang="ko-KR" sz="1600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최근 </a:t>
              </a:r>
              <a:r>
                <a:rPr lang="en-US" altLang="ko-KR" sz="1600" dirty="0">
                  <a:latin typeface="+mn-ea"/>
                </a:rPr>
                <a:t>3</a:t>
              </a:r>
              <a:r>
                <a:rPr lang="ko-KR" altLang="en-US" sz="1600" dirty="0">
                  <a:latin typeface="+mn-ea"/>
                </a:rPr>
                <a:t>년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코로나로 인해 반려동물 입양은 급증하였고</a:t>
              </a:r>
              <a:endParaRPr lang="en-US" altLang="ko-KR" sz="1600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길에 버려지는 동물 또한 증가하게 되었습니다</a:t>
              </a:r>
              <a:r>
                <a:rPr lang="en-US" altLang="ko-KR" sz="1600" dirty="0">
                  <a:latin typeface="+mn-ea"/>
                </a:rPr>
                <a:t>.</a:t>
              </a:r>
            </a:p>
            <a:p>
              <a:endParaRPr lang="en-US" altLang="ko-KR" sz="1600" dirty="0">
                <a:latin typeface="+mn-ea"/>
              </a:endParaRPr>
            </a:p>
            <a:p>
              <a:r>
                <a:rPr lang="ko-KR" altLang="en-US" sz="1600" i="0" dirty="0">
                  <a:solidFill>
                    <a:srgbClr val="111111"/>
                  </a:solidFill>
                  <a:effectLst/>
                  <a:latin typeface="Apple SD Gothic Neo"/>
                </a:rPr>
                <a:t>지난해 길을 잃거나 버려진 동물은 </a:t>
              </a:r>
              <a:r>
                <a:rPr lang="ko-KR" altLang="en-US" sz="1600" b="0" i="0" dirty="0">
                  <a:solidFill>
                    <a:srgbClr val="323232"/>
                  </a:solidFill>
                  <a:effectLst/>
                  <a:latin typeface="Noto Sans KR"/>
                </a:rPr>
                <a:t>약 </a:t>
              </a:r>
              <a:r>
                <a:rPr lang="en-US" altLang="ko-KR" sz="1600" b="0" i="0" dirty="0">
                  <a:solidFill>
                    <a:srgbClr val="323232"/>
                  </a:solidFill>
                  <a:effectLst/>
                  <a:latin typeface="Noto Sans KR"/>
                </a:rPr>
                <a:t>12</a:t>
              </a:r>
              <a:r>
                <a:rPr lang="ko-KR" altLang="en-US" sz="1600" b="0" i="0" dirty="0">
                  <a:solidFill>
                    <a:srgbClr val="323232"/>
                  </a:solidFill>
                  <a:effectLst/>
                  <a:latin typeface="Noto Sans KR"/>
                </a:rPr>
                <a:t>만 마리 발생한 것으로 분석됐습니다</a:t>
              </a:r>
              <a:r>
                <a:rPr lang="en-US" altLang="ko-KR" sz="1600" b="0" i="0" dirty="0">
                  <a:solidFill>
                    <a:srgbClr val="323232"/>
                  </a:solidFill>
                  <a:effectLst/>
                  <a:latin typeface="Noto Sans KR"/>
                </a:rPr>
                <a:t>.</a:t>
              </a:r>
            </a:p>
            <a:p>
              <a:endParaRPr lang="en-US" altLang="ko-KR" sz="1600" dirty="0">
                <a:solidFill>
                  <a:srgbClr val="323232"/>
                </a:solidFill>
                <a:latin typeface="Noto Sans KR"/>
              </a:endParaRPr>
            </a:p>
            <a:p>
              <a:r>
                <a:rPr lang="ko-KR" altLang="en-US" sz="1600" b="0" i="0" dirty="0">
                  <a:solidFill>
                    <a:srgbClr val="323232"/>
                  </a:solidFill>
                  <a:effectLst/>
                  <a:latin typeface="Noto Sans KR"/>
                </a:rPr>
                <a:t>유기동물 발생 수는 </a:t>
              </a:r>
              <a:r>
                <a:rPr lang="en-US" altLang="ko-KR" sz="1600" b="0" i="0" dirty="0">
                  <a:solidFill>
                    <a:srgbClr val="323232"/>
                  </a:solidFill>
                  <a:effectLst/>
                  <a:latin typeface="Noto Sans KR"/>
                </a:rPr>
                <a:t>2020</a:t>
              </a:r>
              <a:r>
                <a:rPr lang="ko-KR" altLang="en-US" sz="1600" b="0" i="0" dirty="0">
                  <a:solidFill>
                    <a:srgbClr val="323232"/>
                  </a:solidFill>
                  <a:effectLst/>
                  <a:latin typeface="Noto Sans KR"/>
                </a:rPr>
                <a:t>년 대비 소폭 감소했지만</a:t>
              </a:r>
              <a:r>
                <a:rPr lang="en-US" altLang="ko-KR" sz="1600" b="0" i="0" dirty="0">
                  <a:solidFill>
                    <a:srgbClr val="323232"/>
                  </a:solidFill>
                  <a:effectLst/>
                  <a:latin typeface="Noto Sans KR"/>
                </a:rPr>
                <a:t>, </a:t>
              </a:r>
            </a:p>
            <a:p>
              <a:r>
                <a:rPr lang="en-US" altLang="ko-KR" sz="1600" b="0" i="0" dirty="0">
                  <a:solidFill>
                    <a:srgbClr val="323232"/>
                  </a:solidFill>
                  <a:effectLst/>
                  <a:latin typeface="Noto Sans KR"/>
                </a:rPr>
                <a:t>1</a:t>
              </a:r>
              <a:r>
                <a:rPr lang="ko-KR" altLang="en-US" sz="1600" b="0" i="0" dirty="0">
                  <a:solidFill>
                    <a:srgbClr val="323232"/>
                  </a:solidFill>
                  <a:effectLst/>
                  <a:latin typeface="Noto Sans KR"/>
                </a:rPr>
                <a:t>세 미만의 </a:t>
              </a:r>
              <a:r>
                <a:rPr lang="ko-KR" altLang="en-US" sz="1600" b="0" i="0" dirty="0" err="1">
                  <a:solidFill>
                    <a:srgbClr val="323232"/>
                  </a:solidFill>
                  <a:effectLst/>
                  <a:latin typeface="Noto Sans KR"/>
                </a:rPr>
                <a:t>유기견</a:t>
              </a:r>
              <a:r>
                <a:rPr lang="ko-KR" altLang="en-US" sz="1600" b="0" i="0" dirty="0">
                  <a:solidFill>
                    <a:srgbClr val="323232"/>
                  </a:solidFill>
                  <a:effectLst/>
                  <a:latin typeface="Noto Sans KR"/>
                </a:rPr>
                <a:t> 비율은 더욱 상승한 것 입니다</a:t>
              </a:r>
              <a:r>
                <a:rPr lang="en-US" altLang="ko-KR" sz="1600" b="0" i="0" dirty="0">
                  <a:solidFill>
                    <a:srgbClr val="323232"/>
                  </a:solidFill>
                  <a:effectLst/>
                  <a:latin typeface="Noto Sans KR"/>
                </a:rPr>
                <a:t>.</a:t>
              </a:r>
              <a:endParaRPr lang="en-US" altLang="ko-KR" sz="1600" dirty="0">
                <a:latin typeface="+mn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5813383" y="1698797"/>
              <a:ext cx="43107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“</a:t>
              </a:r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반려 동물 </a:t>
              </a:r>
              <a:r>
                <a:rPr lang="en-US" altLang="ko-KR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1000</a:t>
              </a:r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만 시대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” 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5813383" y="2283572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5A91EB-334D-C508-0B6C-E52E4D33648E}"/>
              </a:ext>
            </a:extLst>
          </p:cNvPr>
          <p:cNvSpPr/>
          <p:nvPr/>
        </p:nvSpPr>
        <p:spPr>
          <a:xfrm>
            <a:off x="8077201" y="0"/>
            <a:ext cx="4114799" cy="6858000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4">
            <a:extLst>
              <a:ext uri="{FF2B5EF4-FFF2-40B4-BE49-F238E27FC236}">
                <a16:creationId xmlns:a16="http://schemas.microsoft.com/office/drawing/2014/main" id="{CA04A8D5-27FB-A71D-2C1C-02117CF2F0FB}"/>
              </a:ext>
            </a:extLst>
          </p:cNvPr>
          <p:cNvSpPr/>
          <p:nvPr/>
        </p:nvSpPr>
        <p:spPr>
          <a:xfrm>
            <a:off x="8590280" y="2277392"/>
            <a:ext cx="3139440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24D2F4-0F27-E0DD-FDEA-51DF634936BB}"/>
              </a:ext>
            </a:extLst>
          </p:cNvPr>
          <p:cNvGrpSpPr/>
          <p:nvPr/>
        </p:nvGrpSpPr>
        <p:grpSpPr>
          <a:xfrm>
            <a:off x="8586992" y="2283572"/>
            <a:ext cx="2533130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16" name="모서리가 둥근 직사각형 58">
              <a:extLst>
                <a:ext uri="{FF2B5EF4-FFF2-40B4-BE49-F238E27FC236}">
                  <a16:creationId xmlns:a16="http://schemas.microsoft.com/office/drawing/2014/main" id="{05BC026D-EB27-0222-3895-192B1EDA0036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B1E6E1-598E-FC1C-97B1-86C7F202A4B9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D6AAE93-9141-B8AA-C471-63799BF4FE4B}"/>
              </a:ext>
            </a:extLst>
          </p:cNvPr>
          <p:cNvSpPr txBox="1"/>
          <p:nvPr/>
        </p:nvSpPr>
        <p:spPr>
          <a:xfrm>
            <a:off x="8965850" y="56257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유실</a:t>
            </a:r>
            <a:r>
              <a:rPr lang="en-US" altLang="ko-KR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유기 동물 현황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9BE52E-84B1-1442-A4B0-F15B44A59490}"/>
              </a:ext>
            </a:extLst>
          </p:cNvPr>
          <p:cNvSpPr txBox="1"/>
          <p:nvPr/>
        </p:nvSpPr>
        <p:spPr>
          <a:xfrm>
            <a:off x="10758482" y="1761152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12.8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만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2E737E56-3669-91A0-F416-3DB8B7A6908E}"/>
              </a:ext>
            </a:extLst>
          </p:cNvPr>
          <p:cNvSpPr/>
          <p:nvPr/>
        </p:nvSpPr>
        <p:spPr>
          <a:xfrm flipV="1">
            <a:off x="11060611" y="2066076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모서리가 둥근 직사각형 44">
            <a:extLst>
              <a:ext uri="{FF2B5EF4-FFF2-40B4-BE49-F238E27FC236}">
                <a16:creationId xmlns:a16="http://schemas.microsoft.com/office/drawing/2014/main" id="{3B22D282-8355-7CBB-09CA-F1B8BDB57EFD}"/>
              </a:ext>
            </a:extLst>
          </p:cNvPr>
          <p:cNvSpPr/>
          <p:nvPr/>
        </p:nvSpPr>
        <p:spPr>
          <a:xfrm>
            <a:off x="8586992" y="3756635"/>
            <a:ext cx="3139440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D0932A5-B0E1-71A3-D5D7-28DE62588E47}"/>
              </a:ext>
            </a:extLst>
          </p:cNvPr>
          <p:cNvGrpSpPr/>
          <p:nvPr/>
        </p:nvGrpSpPr>
        <p:grpSpPr>
          <a:xfrm>
            <a:off x="8583704" y="3762815"/>
            <a:ext cx="2361157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6" name="모서리가 둥근 직사각형 58">
              <a:extLst>
                <a:ext uri="{FF2B5EF4-FFF2-40B4-BE49-F238E27FC236}">
                  <a16:creationId xmlns:a16="http://schemas.microsoft.com/office/drawing/2014/main" id="{6EDD8E05-2DC7-ED5C-7498-0BFEB44A060C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34C000-9CEE-1800-6B6D-63CF63A709BC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525A228-50F5-FE47-3942-582DB52EDFC3}"/>
              </a:ext>
            </a:extLst>
          </p:cNvPr>
          <p:cNvSpPr txBox="1"/>
          <p:nvPr/>
        </p:nvSpPr>
        <p:spPr>
          <a:xfrm>
            <a:off x="10583223" y="3192769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12.1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만</a:t>
            </a: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8E08924A-3B61-4500-A592-7D14E7558E8B}"/>
              </a:ext>
            </a:extLst>
          </p:cNvPr>
          <p:cNvSpPr/>
          <p:nvPr/>
        </p:nvSpPr>
        <p:spPr>
          <a:xfrm flipV="1">
            <a:off x="10885352" y="3497693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67E7FE-C4B8-5D58-F2B3-8B9F0109A5FC}"/>
              </a:ext>
            </a:extLst>
          </p:cNvPr>
          <p:cNvSpPr txBox="1"/>
          <p:nvPr/>
        </p:nvSpPr>
        <p:spPr>
          <a:xfrm>
            <a:off x="8532180" y="176115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F1E86-B6BF-DC2E-FC48-34970D8A9C67}"/>
              </a:ext>
            </a:extLst>
          </p:cNvPr>
          <p:cNvSpPr txBox="1"/>
          <p:nvPr/>
        </p:nvSpPr>
        <p:spPr>
          <a:xfrm>
            <a:off x="8527639" y="319276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965F23-7239-F2EA-B519-C8EA7DEF51DF}"/>
              </a:ext>
            </a:extLst>
          </p:cNvPr>
          <p:cNvSpPr txBox="1"/>
          <p:nvPr/>
        </p:nvSpPr>
        <p:spPr>
          <a:xfrm>
            <a:off x="8532179" y="176115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</a:t>
            </a:r>
          </a:p>
        </p:txBody>
      </p:sp>
      <p:sp>
        <p:nvSpPr>
          <p:cNvPr id="50" name="모서리가 둥근 직사각형 44">
            <a:extLst>
              <a:ext uri="{FF2B5EF4-FFF2-40B4-BE49-F238E27FC236}">
                <a16:creationId xmlns:a16="http://schemas.microsoft.com/office/drawing/2014/main" id="{E937F3BF-2B66-DE82-DECA-AA07FDFE2C5A}"/>
              </a:ext>
            </a:extLst>
          </p:cNvPr>
          <p:cNvSpPr/>
          <p:nvPr/>
        </p:nvSpPr>
        <p:spPr>
          <a:xfrm>
            <a:off x="8590280" y="5261697"/>
            <a:ext cx="3139440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DBDD6E-BCED-B3CE-0537-3E4324887A1E}"/>
              </a:ext>
            </a:extLst>
          </p:cNvPr>
          <p:cNvGrpSpPr/>
          <p:nvPr/>
        </p:nvGrpSpPr>
        <p:grpSpPr>
          <a:xfrm>
            <a:off x="8586992" y="5267877"/>
            <a:ext cx="2421114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52" name="모서리가 둥근 직사각형 58">
              <a:extLst>
                <a:ext uri="{FF2B5EF4-FFF2-40B4-BE49-F238E27FC236}">
                  <a16:creationId xmlns:a16="http://schemas.microsoft.com/office/drawing/2014/main" id="{93B2AB81-206C-E865-77DA-1774EEA8DE70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F368A9A-3F2A-533F-5CB6-A7EB00AB8EF3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881B5B8-3AFE-402A-4158-1524E95B06DB}"/>
              </a:ext>
            </a:extLst>
          </p:cNvPr>
          <p:cNvSpPr txBox="1"/>
          <p:nvPr/>
        </p:nvSpPr>
        <p:spPr>
          <a:xfrm>
            <a:off x="10586511" y="4697831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12.2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만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384115FE-F19B-5F1B-2317-49651A1D9281}"/>
              </a:ext>
            </a:extLst>
          </p:cNvPr>
          <p:cNvSpPr/>
          <p:nvPr/>
        </p:nvSpPr>
        <p:spPr>
          <a:xfrm flipV="1">
            <a:off x="10888640" y="5002755"/>
            <a:ext cx="122754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102838-F067-71E3-B5D5-01096ADC9016}"/>
              </a:ext>
            </a:extLst>
          </p:cNvPr>
          <p:cNvSpPr txBox="1"/>
          <p:nvPr/>
        </p:nvSpPr>
        <p:spPr>
          <a:xfrm>
            <a:off x="8634363" y="4697830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</a:t>
            </a:r>
            <a:r>
              <a:rPr lang="en-US" altLang="ko-KR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7CAA37-80D7-7669-4005-7F4479F021D4}"/>
              </a:ext>
            </a:extLst>
          </p:cNvPr>
          <p:cNvSpPr txBox="1"/>
          <p:nvPr/>
        </p:nvSpPr>
        <p:spPr>
          <a:xfrm>
            <a:off x="10758482" y="5873932"/>
            <a:ext cx="13388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자료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동물자유연대</a:t>
            </a:r>
          </a:p>
        </p:txBody>
      </p:sp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E02D24-92F2-5372-61E7-B49FC924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7" y="1434241"/>
            <a:ext cx="1967702" cy="1413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3_</a:t>
            </a:r>
            <a:r>
              <a:rPr lang="ko-KR" altLang="en-US" sz="1100" dirty="0">
                <a:solidFill>
                  <a:srgbClr val="554F4D"/>
                </a:solidFill>
              </a:rPr>
              <a:t>기술 상세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408D22-5554-DE23-8D6F-2560998216EF}"/>
              </a:ext>
            </a:extLst>
          </p:cNvPr>
          <p:cNvSpPr/>
          <p:nvPr/>
        </p:nvSpPr>
        <p:spPr>
          <a:xfrm>
            <a:off x="622300" y="2301792"/>
            <a:ext cx="1709117" cy="364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11796D-70E6-AEE0-CFEC-AE3DE7A9287E}"/>
              </a:ext>
            </a:extLst>
          </p:cNvPr>
          <p:cNvSpPr/>
          <p:nvPr/>
        </p:nvSpPr>
        <p:spPr>
          <a:xfrm>
            <a:off x="553075" y="3429000"/>
            <a:ext cx="2524829" cy="3365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ko-KR" altLang="en-US" dirty="0"/>
              <a:t>글 작성자와</a:t>
            </a:r>
            <a:endParaRPr lang="en-US" altLang="ko-KR" dirty="0"/>
          </a:p>
          <a:p>
            <a:pPr algn="ctr"/>
            <a:r>
              <a:rPr lang="ko-KR" altLang="en-US" dirty="0"/>
              <a:t>관리자만 열람 가능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2) </a:t>
            </a:r>
            <a:r>
              <a:rPr lang="ko-KR" altLang="en-US" dirty="0"/>
              <a:t>암호화로</a:t>
            </a:r>
            <a:endParaRPr lang="en-US" altLang="ko-KR" dirty="0"/>
          </a:p>
          <a:p>
            <a:pPr algn="ctr"/>
            <a:r>
              <a:rPr lang="ko-KR" altLang="en-US" dirty="0"/>
              <a:t>개인정보보호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3) </a:t>
            </a:r>
            <a:r>
              <a:rPr lang="ko-KR" altLang="en-US" dirty="0"/>
              <a:t>목록에서</a:t>
            </a:r>
            <a:endParaRPr lang="en-US" altLang="ko-KR" dirty="0"/>
          </a:p>
          <a:p>
            <a:pPr algn="ctr"/>
            <a:r>
              <a:rPr lang="ko-KR" altLang="en-US" dirty="0"/>
              <a:t>답변유무를 확인하여</a:t>
            </a:r>
            <a:endParaRPr lang="en-US" altLang="ko-KR" dirty="0"/>
          </a:p>
          <a:p>
            <a:pPr algn="ctr"/>
            <a:r>
              <a:rPr lang="ko-KR" altLang="en-US" dirty="0"/>
              <a:t>이용하기 용이</a:t>
            </a:r>
            <a:endParaRPr lang="en-US" altLang="ko-KR" dirty="0"/>
          </a:p>
          <a:p>
            <a:pPr marL="342900" indent="-342900" algn="ctr">
              <a:buAutoNum type="arabicParenR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600D3F-3200-31E4-9102-6891A49DDF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46" y="1196714"/>
            <a:ext cx="7337964" cy="53585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584B92-0401-32CD-E05D-C8D88EAD95B5}"/>
              </a:ext>
            </a:extLst>
          </p:cNvPr>
          <p:cNvSpPr/>
          <p:nvPr/>
        </p:nvSpPr>
        <p:spPr>
          <a:xfrm>
            <a:off x="10950454" y="2897767"/>
            <a:ext cx="703050" cy="3194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EF01A-56B0-340C-6455-8A19CF9783AF}"/>
              </a:ext>
            </a:extLst>
          </p:cNvPr>
          <p:cNvSpPr txBox="1"/>
          <p:nvPr/>
        </p:nvSpPr>
        <p:spPr>
          <a:xfrm>
            <a:off x="10709212" y="5879570"/>
            <a:ext cx="317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3)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5B9B2E-1942-1910-29EC-332D56ADF350}"/>
              </a:ext>
            </a:extLst>
          </p:cNvPr>
          <p:cNvSpPr/>
          <p:nvPr/>
        </p:nvSpPr>
        <p:spPr>
          <a:xfrm>
            <a:off x="6225797" y="2847660"/>
            <a:ext cx="538342" cy="245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6F0CA-0BFE-2E3E-D6F6-D5FBA219786F}"/>
              </a:ext>
            </a:extLst>
          </p:cNvPr>
          <p:cNvSpPr txBox="1"/>
          <p:nvPr/>
        </p:nvSpPr>
        <p:spPr>
          <a:xfrm>
            <a:off x="5969953" y="2866021"/>
            <a:ext cx="321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1)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BB9A78-AA5B-6918-DD29-0C84845465F1}"/>
              </a:ext>
            </a:extLst>
          </p:cNvPr>
          <p:cNvSpPr/>
          <p:nvPr/>
        </p:nvSpPr>
        <p:spPr>
          <a:xfrm>
            <a:off x="9502901" y="2897767"/>
            <a:ext cx="445483" cy="245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35BE2E-C0A6-BEF1-B88E-8CC41FD81D5C}"/>
              </a:ext>
            </a:extLst>
          </p:cNvPr>
          <p:cNvSpPr txBox="1"/>
          <p:nvPr/>
        </p:nvSpPr>
        <p:spPr>
          <a:xfrm>
            <a:off x="9247058" y="2916128"/>
            <a:ext cx="445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74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11EAB97-6E63-787D-B20F-35AC98C10CE8}"/>
              </a:ext>
            </a:extLst>
          </p:cNvPr>
          <p:cNvGrpSpPr/>
          <p:nvPr/>
        </p:nvGrpSpPr>
        <p:grpSpPr>
          <a:xfrm>
            <a:off x="1498829" y="1398533"/>
            <a:ext cx="9194341" cy="3770263"/>
            <a:chOff x="1103979" y="1282258"/>
            <a:chExt cx="9194341" cy="37702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43593-0B81-7631-F5DA-E4E2443B086B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64414C-DACD-A14A-AA0E-696211A8C38F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DEDD9408-7B97-C02D-1B18-5F8B54A2D13A}"/>
              </a:ext>
            </a:extLst>
          </p:cNvPr>
          <p:cNvSpPr txBox="1"/>
          <p:nvPr/>
        </p:nvSpPr>
        <p:spPr>
          <a:xfrm>
            <a:off x="4593025" y="3250275"/>
            <a:ext cx="3005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8779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462280" y="650240"/>
            <a:ext cx="6129159" cy="5557520"/>
            <a:chOff x="5415280" y="650240"/>
            <a:chExt cx="6129159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813383" y="3332129"/>
              <a:ext cx="5525780" cy="18158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길을 잃은 동물은 다시 주인 품으로 돌아갈 수 있게</a:t>
              </a:r>
              <a:r>
                <a:rPr lang="en-US" altLang="ko-KR" sz="1600" dirty="0">
                  <a:latin typeface="+mn-ea"/>
                </a:rPr>
                <a:t>,</a:t>
              </a:r>
            </a:p>
            <a:p>
              <a:endParaRPr lang="en-US" altLang="ko-KR" sz="1600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돌봄 취약가구로부터 입양 위탁을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주인을 찾지 못한</a:t>
              </a:r>
              <a:endParaRPr lang="en-US" altLang="ko-KR" sz="1600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동물을 새로운 가족의 품에 안길수 있도록 </a:t>
              </a:r>
              <a:endParaRPr lang="en-US" altLang="ko-KR" sz="1600" dirty="0">
                <a:latin typeface="+mn-ea"/>
              </a:endParaRPr>
            </a:p>
            <a:p>
              <a:endParaRPr lang="ko-KR" altLang="en-US" sz="1600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임시보호</a:t>
              </a:r>
              <a:r>
                <a:rPr lang="en-US" altLang="ko-KR" sz="1600" dirty="0">
                  <a:latin typeface="+mn-ea"/>
                </a:rPr>
                <a:t>/</a:t>
              </a:r>
              <a:r>
                <a:rPr lang="ko-KR" altLang="en-US" sz="1600" dirty="0">
                  <a:latin typeface="+mn-ea"/>
                </a:rPr>
                <a:t>입양위탁</a:t>
              </a:r>
              <a:r>
                <a:rPr lang="en-US" altLang="ko-KR" sz="1600" dirty="0">
                  <a:latin typeface="+mn-ea"/>
                </a:rPr>
                <a:t>/</a:t>
              </a:r>
              <a:r>
                <a:rPr lang="ko-KR" altLang="en-US" sz="1600" dirty="0">
                  <a:latin typeface="+mn-ea"/>
                </a:rPr>
                <a:t>분양 서비스를 지원합니다</a:t>
              </a:r>
              <a:r>
                <a:rPr lang="en-US" altLang="ko-KR" sz="1600" dirty="0">
                  <a:latin typeface="+mn-ea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5813383" y="1698797"/>
              <a:ext cx="5731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“</a:t>
              </a:r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유기 견  보호  및  분양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사이트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” 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5813383" y="2283572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 descr="텍스트, 커튼, 옷장이(가) 표시된 사진&#10;&#10;자동 생성된 설명">
            <a:extLst>
              <a:ext uri="{FF2B5EF4-FFF2-40B4-BE49-F238E27FC236}">
                <a16:creationId xmlns:a16="http://schemas.microsoft.com/office/drawing/2014/main" id="{AEB7B440-3734-F73F-D5FD-9CF9549640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31" y="0"/>
            <a:ext cx="4666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2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3235" y="350595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조원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1_</a:t>
            </a:r>
            <a:r>
              <a:rPr lang="ko-KR" altLang="en-US" sz="1100" dirty="0">
                <a:solidFill>
                  <a:srgbClr val="554F4D"/>
                </a:solidFill>
              </a:rPr>
              <a:t>서비스 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8630FB-F979-495C-9BB0-BD1C9C89898E}"/>
              </a:ext>
            </a:extLst>
          </p:cNvPr>
          <p:cNvSpPr/>
          <p:nvPr/>
        </p:nvSpPr>
        <p:spPr>
          <a:xfrm>
            <a:off x="622300" y="1241043"/>
            <a:ext cx="11040841" cy="52663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634848-74B2-446E-AF9B-8496A44754DB}"/>
              </a:ext>
            </a:extLst>
          </p:cNvPr>
          <p:cNvSpPr txBox="1"/>
          <p:nvPr/>
        </p:nvSpPr>
        <p:spPr>
          <a:xfrm>
            <a:off x="988826" y="1504638"/>
            <a:ext cx="141577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54F4D"/>
                </a:solidFill>
              </a:rPr>
              <a:t>남궁진영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86D803-ADE0-EA1A-DC10-9C68C4F9A93A}"/>
              </a:ext>
            </a:extLst>
          </p:cNvPr>
          <p:cNvSpPr/>
          <p:nvPr/>
        </p:nvSpPr>
        <p:spPr>
          <a:xfrm>
            <a:off x="1747011" y="3567994"/>
            <a:ext cx="1543155" cy="377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1F0802-DA1B-84FA-8521-213D777660BD}"/>
              </a:ext>
            </a:extLst>
          </p:cNvPr>
          <p:cNvSpPr/>
          <p:nvPr/>
        </p:nvSpPr>
        <p:spPr>
          <a:xfrm>
            <a:off x="1754134" y="4658853"/>
            <a:ext cx="1543155" cy="366928"/>
          </a:xfrm>
          <a:prstGeom prst="rect">
            <a:avLst/>
          </a:prstGeom>
          <a:solidFill>
            <a:srgbClr val="F2F2F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1" name="Shape 388">
            <a:extLst>
              <a:ext uri="{FF2B5EF4-FFF2-40B4-BE49-F238E27FC236}">
                <a16:creationId xmlns:a16="http://schemas.microsoft.com/office/drawing/2014/main" id="{EC3430FC-F48C-9ABE-698F-AE011BE48D39}"/>
              </a:ext>
            </a:extLst>
          </p:cNvPr>
          <p:cNvSpPr/>
          <p:nvPr/>
        </p:nvSpPr>
        <p:spPr>
          <a:xfrm>
            <a:off x="5368192" y="3514792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</a:t>
            </a:r>
          </a:p>
          <a:p>
            <a:pPr>
              <a:lnSpc>
                <a:spcPct val="150000"/>
              </a:lnSpc>
            </a:pPr>
            <a:endParaRPr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Shape 388">
            <a:extLst>
              <a:ext uri="{FF2B5EF4-FFF2-40B4-BE49-F238E27FC236}">
                <a16:creationId xmlns:a16="http://schemas.microsoft.com/office/drawing/2014/main" id="{B4354E13-B771-28EE-62F0-CE11831B5072}"/>
              </a:ext>
            </a:extLst>
          </p:cNvPr>
          <p:cNvSpPr/>
          <p:nvPr/>
        </p:nvSpPr>
        <p:spPr>
          <a:xfrm>
            <a:off x="5368192" y="4729296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질문 글 검색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질문 글 조회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Shape 388">
            <a:extLst>
              <a:ext uri="{FF2B5EF4-FFF2-40B4-BE49-F238E27FC236}">
                <a16:creationId xmlns:a16="http://schemas.microsoft.com/office/drawing/2014/main" id="{7A9F5A57-2085-BDEC-E420-E6B40B59E57D}"/>
              </a:ext>
            </a:extLst>
          </p:cNvPr>
          <p:cNvSpPr/>
          <p:nvPr/>
        </p:nvSpPr>
        <p:spPr>
          <a:xfrm>
            <a:off x="5366213" y="5343517"/>
            <a:ext cx="6122898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글 작성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글 검색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글 수정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글 삭제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작성</a:t>
            </a:r>
            <a:endParaRPr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220CE6A-7A3F-DF27-EB22-AA02F48AE19C}"/>
              </a:ext>
            </a:extLst>
          </p:cNvPr>
          <p:cNvCxnSpPr>
            <a:cxnSpLocks/>
          </p:cNvCxnSpPr>
          <p:nvPr/>
        </p:nvCxnSpPr>
        <p:spPr>
          <a:xfrm>
            <a:off x="3378055" y="4919628"/>
            <a:ext cx="1151" cy="647060"/>
          </a:xfrm>
          <a:prstGeom prst="line">
            <a:avLst/>
          </a:prstGeom>
          <a:ln w="19050">
            <a:solidFill>
              <a:srgbClr val="554F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1B7D4F-7625-54B8-2B03-5D532A13CD61}"/>
              </a:ext>
            </a:extLst>
          </p:cNvPr>
          <p:cNvCxnSpPr/>
          <p:nvPr/>
        </p:nvCxnSpPr>
        <p:spPr>
          <a:xfrm>
            <a:off x="3370306" y="4911879"/>
            <a:ext cx="183111" cy="0"/>
          </a:xfrm>
          <a:prstGeom prst="line">
            <a:avLst/>
          </a:prstGeom>
          <a:ln w="19050">
            <a:solidFill>
              <a:srgbClr val="554F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2AFDE3C-8FA6-05EF-0C97-EF3DBA06B42E}"/>
              </a:ext>
            </a:extLst>
          </p:cNvPr>
          <p:cNvCxnSpPr/>
          <p:nvPr/>
        </p:nvCxnSpPr>
        <p:spPr>
          <a:xfrm>
            <a:off x="3371457" y="5566688"/>
            <a:ext cx="202633" cy="1279"/>
          </a:xfrm>
          <a:prstGeom prst="line">
            <a:avLst/>
          </a:prstGeom>
          <a:ln w="19050">
            <a:solidFill>
              <a:srgbClr val="554F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C12738-A927-A7FB-5C92-F89018B86C40}"/>
              </a:ext>
            </a:extLst>
          </p:cNvPr>
          <p:cNvSpPr/>
          <p:nvPr/>
        </p:nvSpPr>
        <p:spPr>
          <a:xfrm>
            <a:off x="3561163" y="4753091"/>
            <a:ext cx="1543155" cy="377760"/>
          </a:xfrm>
          <a:prstGeom prst="rect">
            <a:avLst/>
          </a:prstGeom>
          <a:solidFill>
            <a:srgbClr val="F2F2F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자주하는 질문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9E088C-691A-30A9-8C38-F79759CB4889}"/>
              </a:ext>
            </a:extLst>
          </p:cNvPr>
          <p:cNvSpPr/>
          <p:nvPr/>
        </p:nvSpPr>
        <p:spPr>
          <a:xfrm>
            <a:off x="3561163" y="5383222"/>
            <a:ext cx="1543155" cy="366928"/>
          </a:xfrm>
          <a:prstGeom prst="rect">
            <a:avLst/>
          </a:prstGeom>
          <a:solidFill>
            <a:srgbClr val="F2F2F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1:1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문의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BE35333-BE90-2FCE-983D-6C469C569F3C}"/>
              </a:ext>
            </a:extLst>
          </p:cNvPr>
          <p:cNvCxnSpPr>
            <a:cxnSpLocks/>
          </p:cNvCxnSpPr>
          <p:nvPr/>
        </p:nvCxnSpPr>
        <p:spPr>
          <a:xfrm flipH="1">
            <a:off x="2518591" y="5040477"/>
            <a:ext cx="4448" cy="237675"/>
          </a:xfrm>
          <a:prstGeom prst="line">
            <a:avLst/>
          </a:prstGeom>
          <a:ln w="19050">
            <a:solidFill>
              <a:srgbClr val="554F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72C810-A8C8-7A12-6D1E-869B4D41C03A}"/>
              </a:ext>
            </a:extLst>
          </p:cNvPr>
          <p:cNvCxnSpPr>
            <a:cxnSpLocks/>
          </p:cNvCxnSpPr>
          <p:nvPr/>
        </p:nvCxnSpPr>
        <p:spPr>
          <a:xfrm>
            <a:off x="2518591" y="5269606"/>
            <a:ext cx="851715" cy="0"/>
          </a:xfrm>
          <a:prstGeom prst="line">
            <a:avLst/>
          </a:prstGeom>
          <a:ln w="19050">
            <a:solidFill>
              <a:srgbClr val="554F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777326-7A10-8972-3D3A-0E90EE956348}"/>
              </a:ext>
            </a:extLst>
          </p:cNvPr>
          <p:cNvSpPr/>
          <p:nvPr/>
        </p:nvSpPr>
        <p:spPr>
          <a:xfrm>
            <a:off x="1747012" y="2477136"/>
            <a:ext cx="1543155" cy="377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</a:p>
        </p:txBody>
      </p:sp>
      <p:sp>
        <p:nvSpPr>
          <p:cNvPr id="55" name="Shape 388">
            <a:extLst>
              <a:ext uri="{FF2B5EF4-FFF2-40B4-BE49-F238E27FC236}">
                <a16:creationId xmlns:a16="http://schemas.microsoft.com/office/drawing/2014/main" id="{978B8751-73E1-CA15-5EBB-BDEFC66DDE23}"/>
              </a:ext>
            </a:extLst>
          </p:cNvPr>
          <p:cNvSpPr/>
          <p:nvPr/>
        </p:nvSpPr>
        <p:spPr>
          <a:xfrm>
            <a:off x="5366213" y="2477136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및 각 페이지 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Header, Footer UI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46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3235" y="350595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조원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1_</a:t>
            </a:r>
            <a:r>
              <a:rPr lang="ko-KR" altLang="en-US" sz="1100" dirty="0">
                <a:solidFill>
                  <a:srgbClr val="554F4D"/>
                </a:solidFill>
              </a:rPr>
              <a:t>서비스 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8630FB-F979-495C-9BB0-BD1C9C89898E}"/>
              </a:ext>
            </a:extLst>
          </p:cNvPr>
          <p:cNvSpPr/>
          <p:nvPr/>
        </p:nvSpPr>
        <p:spPr>
          <a:xfrm>
            <a:off x="622300" y="1241044"/>
            <a:ext cx="11040841" cy="52663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634848-74B2-446E-AF9B-8496A44754DB}"/>
              </a:ext>
            </a:extLst>
          </p:cNvPr>
          <p:cNvSpPr txBox="1"/>
          <p:nvPr/>
        </p:nvSpPr>
        <p:spPr>
          <a:xfrm>
            <a:off x="1142715" y="1504638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54F4D"/>
                </a:solidFill>
              </a:rPr>
              <a:t>박민욱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86D803-ADE0-EA1A-DC10-9C68C4F9A93A}"/>
              </a:ext>
            </a:extLst>
          </p:cNvPr>
          <p:cNvSpPr/>
          <p:nvPr/>
        </p:nvSpPr>
        <p:spPr>
          <a:xfrm>
            <a:off x="1747011" y="3567994"/>
            <a:ext cx="1543155" cy="377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분양정보 게시판</a:t>
            </a:r>
          </a:p>
        </p:txBody>
      </p:sp>
      <p:sp>
        <p:nvSpPr>
          <p:cNvPr id="31" name="Shape 388">
            <a:extLst>
              <a:ext uri="{FF2B5EF4-FFF2-40B4-BE49-F238E27FC236}">
                <a16:creationId xmlns:a16="http://schemas.microsoft.com/office/drawing/2014/main" id="{EC3430FC-F48C-9ABE-698F-AE011BE48D39}"/>
              </a:ext>
            </a:extLst>
          </p:cNvPr>
          <p:cNvSpPr/>
          <p:nvPr/>
        </p:nvSpPr>
        <p:spPr>
          <a:xfrm>
            <a:off x="5368192" y="3509058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 목록 조회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품종 별 필터링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글 작성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글 수정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글 삭제</a:t>
            </a:r>
            <a:endParaRPr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777326-7A10-8972-3D3A-0E90EE956348}"/>
              </a:ext>
            </a:extLst>
          </p:cNvPr>
          <p:cNvSpPr/>
          <p:nvPr/>
        </p:nvSpPr>
        <p:spPr>
          <a:xfrm>
            <a:off x="1747012" y="2477136"/>
            <a:ext cx="1543155" cy="377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입양절차 안내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1DEFB-9FBE-F413-EFAD-46910092433D}"/>
              </a:ext>
            </a:extLst>
          </p:cNvPr>
          <p:cNvSpPr/>
          <p:nvPr/>
        </p:nvSpPr>
        <p:spPr>
          <a:xfrm>
            <a:off x="1747011" y="4717788"/>
            <a:ext cx="1543155" cy="377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입양신청 게시판</a:t>
            </a:r>
          </a:p>
        </p:txBody>
      </p:sp>
      <p:sp>
        <p:nvSpPr>
          <p:cNvPr id="8" name="Shape 388">
            <a:extLst>
              <a:ext uri="{FF2B5EF4-FFF2-40B4-BE49-F238E27FC236}">
                <a16:creationId xmlns:a16="http://schemas.microsoft.com/office/drawing/2014/main" id="{3A389B08-83F0-BA6D-6F07-8B1AB847B643}"/>
              </a:ext>
            </a:extLst>
          </p:cNvPr>
          <p:cNvSpPr/>
          <p:nvPr/>
        </p:nvSpPr>
        <p:spPr>
          <a:xfrm>
            <a:off x="5368192" y="4658852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글 작성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글 조회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글 수정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글 삭제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 작성   </a:t>
            </a:r>
          </a:p>
          <a:p>
            <a:pPr>
              <a:lnSpc>
                <a:spcPct val="150000"/>
              </a:lnSpc>
            </a:pPr>
            <a:endParaRPr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Shape 388">
            <a:extLst>
              <a:ext uri="{FF2B5EF4-FFF2-40B4-BE49-F238E27FC236}">
                <a16:creationId xmlns:a16="http://schemas.microsoft.com/office/drawing/2014/main" id="{F84B3005-8303-DB96-183A-9BB7EC1DEDA8}"/>
              </a:ext>
            </a:extLst>
          </p:cNvPr>
          <p:cNvSpPr/>
          <p:nvPr/>
        </p:nvSpPr>
        <p:spPr>
          <a:xfrm>
            <a:off x="5368192" y="2477136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입양위탁 절차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분양정보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입양신청 게시판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endParaRPr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26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3235" y="350595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조원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1_</a:t>
            </a:r>
            <a:r>
              <a:rPr lang="ko-KR" altLang="en-US" sz="1100" dirty="0">
                <a:solidFill>
                  <a:srgbClr val="554F4D"/>
                </a:solidFill>
              </a:rPr>
              <a:t>서비스 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8630FB-F979-495C-9BB0-BD1C9C89898E}"/>
              </a:ext>
            </a:extLst>
          </p:cNvPr>
          <p:cNvSpPr/>
          <p:nvPr/>
        </p:nvSpPr>
        <p:spPr>
          <a:xfrm>
            <a:off x="622300" y="1241043"/>
            <a:ext cx="11040841" cy="52663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634848-74B2-446E-AF9B-8496A44754DB}"/>
              </a:ext>
            </a:extLst>
          </p:cNvPr>
          <p:cNvSpPr txBox="1"/>
          <p:nvPr/>
        </p:nvSpPr>
        <p:spPr>
          <a:xfrm>
            <a:off x="1142715" y="1504638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554F4D"/>
                </a:solidFill>
              </a:rPr>
              <a:t>박세라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777326-7A10-8972-3D3A-0E90EE956348}"/>
              </a:ext>
            </a:extLst>
          </p:cNvPr>
          <p:cNvSpPr/>
          <p:nvPr/>
        </p:nvSpPr>
        <p:spPr>
          <a:xfrm>
            <a:off x="1747012" y="2477136"/>
            <a:ext cx="1543155" cy="377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55" name="Shape 388">
            <a:extLst>
              <a:ext uri="{FF2B5EF4-FFF2-40B4-BE49-F238E27FC236}">
                <a16:creationId xmlns:a16="http://schemas.microsoft.com/office/drawing/2014/main" id="{978B8751-73E1-CA15-5EBB-BDEFC66DDE23}"/>
              </a:ext>
            </a:extLst>
          </p:cNvPr>
          <p:cNvSpPr/>
          <p:nvPr/>
        </p:nvSpPr>
        <p:spPr>
          <a:xfrm>
            <a:off x="5568134" y="2489731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커뮤니티게시판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</a:p>
        </p:txBody>
      </p:sp>
      <p:sp>
        <p:nvSpPr>
          <p:cNvPr id="4" name="Shape 388">
            <a:extLst>
              <a:ext uri="{FF2B5EF4-FFF2-40B4-BE49-F238E27FC236}">
                <a16:creationId xmlns:a16="http://schemas.microsoft.com/office/drawing/2014/main" id="{76F97FEE-43CA-3A02-74BB-C6B1F3B8455A}"/>
              </a:ext>
            </a:extLst>
          </p:cNvPr>
          <p:cNvSpPr/>
          <p:nvPr/>
        </p:nvSpPr>
        <p:spPr>
          <a:xfrm>
            <a:off x="5522474" y="4452002"/>
            <a:ext cx="5697703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글 작성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글 수정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글 삭제 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 작성 </a:t>
            </a:r>
          </a:p>
        </p:txBody>
      </p:sp>
      <p:sp>
        <p:nvSpPr>
          <p:cNvPr id="5" name="Shape 388">
            <a:extLst>
              <a:ext uri="{FF2B5EF4-FFF2-40B4-BE49-F238E27FC236}">
                <a16:creationId xmlns:a16="http://schemas.microsoft.com/office/drawing/2014/main" id="{904E17F0-D27C-2B17-E994-77F1D3340BF4}"/>
              </a:ext>
            </a:extLst>
          </p:cNvPr>
          <p:cNvSpPr/>
          <p:nvPr/>
        </p:nvSpPr>
        <p:spPr>
          <a:xfrm>
            <a:off x="5522474" y="5556737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장터 글 작성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장터 글 삭제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 달기</a:t>
            </a:r>
          </a:p>
          <a:p>
            <a:pPr>
              <a:lnSpc>
                <a:spcPct val="150000"/>
              </a:lnSpc>
            </a:pP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Shape 388">
            <a:extLst>
              <a:ext uri="{FF2B5EF4-FFF2-40B4-BE49-F238E27FC236}">
                <a16:creationId xmlns:a16="http://schemas.microsoft.com/office/drawing/2014/main" id="{6B565FD0-D824-78D6-F8B2-319FEAD582BD}"/>
              </a:ext>
            </a:extLst>
          </p:cNvPr>
          <p:cNvSpPr/>
          <p:nvPr/>
        </p:nvSpPr>
        <p:spPr>
          <a:xfrm>
            <a:off x="5522474" y="4957927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검색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삭제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 달기 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D63524-1B81-F1C7-713E-FC37F906E664}"/>
              </a:ext>
            </a:extLst>
          </p:cNvPr>
          <p:cNvSpPr/>
          <p:nvPr/>
        </p:nvSpPr>
        <p:spPr>
          <a:xfrm>
            <a:off x="1747012" y="5014541"/>
            <a:ext cx="1543155" cy="366928"/>
          </a:xfrm>
          <a:prstGeom prst="rect">
            <a:avLst/>
          </a:prstGeom>
          <a:solidFill>
            <a:srgbClr val="F2F2F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이용자게시판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62906E0-8217-B1FA-40AB-75EB3CEEF078}"/>
              </a:ext>
            </a:extLst>
          </p:cNvPr>
          <p:cNvCxnSpPr>
            <a:cxnSpLocks/>
          </p:cNvCxnSpPr>
          <p:nvPr/>
        </p:nvCxnSpPr>
        <p:spPr>
          <a:xfrm>
            <a:off x="3465860" y="4534615"/>
            <a:ext cx="0" cy="1222265"/>
          </a:xfrm>
          <a:prstGeom prst="line">
            <a:avLst/>
          </a:prstGeom>
          <a:ln w="19050">
            <a:solidFill>
              <a:srgbClr val="554F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BFCF6C-99CA-3003-1B32-3B6031515EC9}"/>
              </a:ext>
            </a:extLst>
          </p:cNvPr>
          <p:cNvCxnSpPr/>
          <p:nvPr/>
        </p:nvCxnSpPr>
        <p:spPr>
          <a:xfrm>
            <a:off x="3452424" y="4534615"/>
            <a:ext cx="183111" cy="0"/>
          </a:xfrm>
          <a:prstGeom prst="line">
            <a:avLst/>
          </a:prstGeom>
          <a:ln w="19050">
            <a:solidFill>
              <a:srgbClr val="554F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2040D20-FC00-E5BD-BF9A-A1199A77A35D}"/>
              </a:ext>
            </a:extLst>
          </p:cNvPr>
          <p:cNvCxnSpPr/>
          <p:nvPr/>
        </p:nvCxnSpPr>
        <p:spPr>
          <a:xfrm>
            <a:off x="3465860" y="5739320"/>
            <a:ext cx="202633" cy="1279"/>
          </a:xfrm>
          <a:prstGeom prst="line">
            <a:avLst/>
          </a:prstGeom>
          <a:ln w="19050">
            <a:solidFill>
              <a:srgbClr val="554F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62264A-3B55-C448-2BF9-40B1B90D6555}"/>
              </a:ext>
            </a:extLst>
          </p:cNvPr>
          <p:cNvSpPr/>
          <p:nvPr/>
        </p:nvSpPr>
        <p:spPr>
          <a:xfrm>
            <a:off x="3635532" y="4992478"/>
            <a:ext cx="1543155" cy="377760"/>
          </a:xfrm>
          <a:prstGeom prst="rect">
            <a:avLst/>
          </a:prstGeom>
          <a:solidFill>
            <a:srgbClr val="F2F2F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B07852-26BE-C314-1354-DF0DD3E127AF}"/>
              </a:ext>
            </a:extLst>
          </p:cNvPr>
          <p:cNvSpPr/>
          <p:nvPr/>
        </p:nvSpPr>
        <p:spPr>
          <a:xfrm>
            <a:off x="3635531" y="5564538"/>
            <a:ext cx="1543155" cy="366928"/>
          </a:xfrm>
          <a:prstGeom prst="rect">
            <a:avLst/>
          </a:prstGeom>
          <a:solidFill>
            <a:srgbClr val="F2F2F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나눔 장터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F81AF6-6C99-C78A-C563-2191FCCB0723}"/>
              </a:ext>
            </a:extLst>
          </p:cNvPr>
          <p:cNvSpPr/>
          <p:nvPr/>
        </p:nvSpPr>
        <p:spPr>
          <a:xfrm>
            <a:off x="3635531" y="4452002"/>
            <a:ext cx="1543155" cy="377760"/>
          </a:xfrm>
          <a:prstGeom prst="rect">
            <a:avLst/>
          </a:prstGeom>
          <a:solidFill>
            <a:srgbClr val="F2F2F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입양후기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0A214A-91D9-2676-9EB3-83A21A7C9C42}"/>
              </a:ext>
            </a:extLst>
          </p:cNvPr>
          <p:cNvSpPr/>
          <p:nvPr/>
        </p:nvSpPr>
        <p:spPr>
          <a:xfrm>
            <a:off x="1730805" y="3631214"/>
            <a:ext cx="1543155" cy="377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</a:p>
        </p:txBody>
      </p:sp>
      <p:sp>
        <p:nvSpPr>
          <p:cNvPr id="19" name="Shape 388">
            <a:extLst>
              <a:ext uri="{FF2B5EF4-FFF2-40B4-BE49-F238E27FC236}">
                <a16:creationId xmlns:a16="http://schemas.microsoft.com/office/drawing/2014/main" id="{9910038A-C358-7D03-4D59-8E195F23D2C3}"/>
              </a:ext>
            </a:extLst>
          </p:cNvPr>
          <p:cNvSpPr/>
          <p:nvPr/>
        </p:nvSpPr>
        <p:spPr>
          <a:xfrm>
            <a:off x="5551927" y="3643809"/>
            <a:ext cx="5547504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 작성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 수정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 삭제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 달기 </a:t>
            </a:r>
          </a:p>
        </p:txBody>
      </p:sp>
    </p:spTree>
    <p:extLst>
      <p:ext uri="{BB962C8B-B14F-4D97-AF65-F5344CB8AC3E}">
        <p14:creationId xmlns:p14="http://schemas.microsoft.com/office/powerpoint/2010/main" val="377092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개발 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1_</a:t>
            </a:r>
            <a:r>
              <a:rPr lang="ko-KR" altLang="en-US" sz="1100" dirty="0">
                <a:solidFill>
                  <a:srgbClr val="554F4D"/>
                </a:solidFill>
              </a:rPr>
              <a:t>서비스 소개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E092C6-80E8-EE78-E225-D0059CF335B8}"/>
              </a:ext>
            </a:extLst>
          </p:cNvPr>
          <p:cNvSpPr txBox="1"/>
          <p:nvPr/>
        </p:nvSpPr>
        <p:spPr>
          <a:xfrm>
            <a:off x="1141087" y="3161057"/>
            <a:ext cx="21511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운영체제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Window10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소스코드 작성도구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Eclipse</a:t>
            </a:r>
          </a:p>
          <a:p>
            <a:pPr algn="ctr"/>
            <a:r>
              <a:rPr lang="en-US" altLang="ko-KR" sz="1200" dirty="0">
                <a:latin typeface="+mn-ea"/>
              </a:rPr>
              <a:t>VSCode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웹 서버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Apache Tomcat9.0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데이터베이스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MySQL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형상관리 도구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GitHub</a:t>
            </a:r>
          </a:p>
          <a:p>
            <a:pPr algn="ctr"/>
            <a:r>
              <a:rPr lang="en-US" altLang="ko-KR" sz="1200" dirty="0">
                <a:latin typeface="+mn-ea"/>
              </a:rPr>
              <a:t>SourceTree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51C198B-4F71-5C46-79E2-71CCF8685168}"/>
              </a:ext>
            </a:extLst>
          </p:cNvPr>
          <p:cNvCxnSpPr>
            <a:cxnSpLocks/>
          </p:cNvCxnSpPr>
          <p:nvPr/>
        </p:nvCxnSpPr>
        <p:spPr>
          <a:xfrm>
            <a:off x="1018083" y="2728006"/>
            <a:ext cx="239720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6">
            <a:extLst>
              <a:ext uri="{FF2B5EF4-FFF2-40B4-BE49-F238E27FC236}">
                <a16:creationId xmlns:a16="http://schemas.microsoft.com/office/drawing/2014/main" id="{7D4D6969-E3F0-16B9-7AB1-3B7AC844C943}"/>
              </a:ext>
            </a:extLst>
          </p:cNvPr>
          <p:cNvSpPr/>
          <p:nvPr/>
        </p:nvSpPr>
        <p:spPr>
          <a:xfrm>
            <a:off x="4743603" y="1354161"/>
            <a:ext cx="2704794" cy="5294165"/>
          </a:xfrm>
          <a:prstGeom prst="roundRect">
            <a:avLst/>
          </a:prstGeom>
          <a:noFill/>
          <a:ln>
            <a:solidFill>
              <a:srgbClr val="E6A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743A16-2F11-3F18-6096-42DC2A9FC241}"/>
              </a:ext>
            </a:extLst>
          </p:cNvPr>
          <p:cNvSpPr txBox="1"/>
          <p:nvPr/>
        </p:nvSpPr>
        <p:spPr>
          <a:xfrm>
            <a:off x="1434377" y="2304710"/>
            <a:ext cx="150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공  통</a:t>
            </a:r>
          </a:p>
        </p:txBody>
      </p:sp>
      <p:grpSp>
        <p:nvGrpSpPr>
          <p:cNvPr id="70" name="Group 32">
            <a:extLst>
              <a:ext uri="{FF2B5EF4-FFF2-40B4-BE49-F238E27FC236}">
                <a16:creationId xmlns:a16="http://schemas.microsoft.com/office/drawing/2014/main" id="{9B947471-8144-CD0A-7324-EFC255842E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32666" y="1620707"/>
            <a:ext cx="568039" cy="528533"/>
            <a:chOff x="2335" y="740"/>
            <a:chExt cx="3034" cy="2823"/>
          </a:xfrm>
          <a:solidFill>
            <a:schemeClr val="bg1">
              <a:lumMod val="75000"/>
            </a:schemeClr>
          </a:solidFill>
        </p:grpSpPr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B2A9BB44-A039-2FCD-0482-E0D79B19E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" y="740"/>
              <a:ext cx="2715" cy="2512"/>
            </a:xfrm>
            <a:custGeom>
              <a:avLst/>
              <a:gdLst>
                <a:gd name="T0" fmla="*/ 4958 w 5430"/>
                <a:gd name="T1" fmla="*/ 0 h 5024"/>
                <a:gd name="T2" fmla="*/ 5094 w 5430"/>
                <a:gd name="T3" fmla="*/ 20 h 5024"/>
                <a:gd name="T4" fmla="*/ 5214 w 5430"/>
                <a:gd name="T5" fmla="*/ 75 h 5024"/>
                <a:gd name="T6" fmla="*/ 5314 w 5430"/>
                <a:gd name="T7" fmla="*/ 162 h 5024"/>
                <a:gd name="T8" fmla="*/ 5385 w 5430"/>
                <a:gd name="T9" fmla="*/ 273 h 5024"/>
                <a:gd name="T10" fmla="*/ 5424 w 5430"/>
                <a:gd name="T11" fmla="*/ 402 h 5024"/>
                <a:gd name="T12" fmla="*/ 5430 w 5430"/>
                <a:gd name="T13" fmla="*/ 2786 h 5024"/>
                <a:gd name="T14" fmla="*/ 5004 w 5430"/>
                <a:gd name="T15" fmla="*/ 472 h 5024"/>
                <a:gd name="T16" fmla="*/ 4989 w 5430"/>
                <a:gd name="T17" fmla="*/ 438 h 5024"/>
                <a:gd name="T18" fmla="*/ 4958 w 5430"/>
                <a:gd name="T19" fmla="*/ 425 h 5024"/>
                <a:gd name="T20" fmla="*/ 453 w 5430"/>
                <a:gd name="T21" fmla="*/ 429 h 5024"/>
                <a:gd name="T22" fmla="*/ 429 w 5430"/>
                <a:gd name="T23" fmla="*/ 453 h 5024"/>
                <a:gd name="T24" fmla="*/ 426 w 5430"/>
                <a:gd name="T25" fmla="*/ 3515 h 5024"/>
                <a:gd name="T26" fmla="*/ 438 w 5430"/>
                <a:gd name="T27" fmla="*/ 3549 h 5024"/>
                <a:gd name="T28" fmla="*/ 472 w 5430"/>
                <a:gd name="T29" fmla="*/ 3561 h 5024"/>
                <a:gd name="T30" fmla="*/ 4175 w 5430"/>
                <a:gd name="T31" fmla="*/ 3987 h 5024"/>
                <a:gd name="T32" fmla="*/ 3455 w 5430"/>
                <a:gd name="T33" fmla="*/ 4599 h 5024"/>
                <a:gd name="T34" fmla="*/ 3740 w 5430"/>
                <a:gd name="T35" fmla="*/ 4604 h 5024"/>
                <a:gd name="T36" fmla="*/ 3825 w 5430"/>
                <a:gd name="T37" fmla="*/ 4645 h 5024"/>
                <a:gd name="T38" fmla="*/ 3882 w 5430"/>
                <a:gd name="T39" fmla="*/ 4719 h 5024"/>
                <a:gd name="T40" fmla="*/ 3904 w 5430"/>
                <a:gd name="T41" fmla="*/ 4811 h 5024"/>
                <a:gd name="T42" fmla="*/ 3882 w 5430"/>
                <a:gd name="T43" fmla="*/ 4905 h 5024"/>
                <a:gd name="T44" fmla="*/ 3825 w 5430"/>
                <a:gd name="T45" fmla="*/ 4977 h 5024"/>
                <a:gd name="T46" fmla="*/ 3740 w 5430"/>
                <a:gd name="T47" fmla="*/ 5019 h 5024"/>
                <a:gd name="T48" fmla="*/ 1737 w 5430"/>
                <a:gd name="T49" fmla="*/ 5024 h 5024"/>
                <a:gd name="T50" fmla="*/ 1645 w 5430"/>
                <a:gd name="T51" fmla="*/ 5002 h 5024"/>
                <a:gd name="T52" fmla="*/ 1572 w 5430"/>
                <a:gd name="T53" fmla="*/ 4945 h 5024"/>
                <a:gd name="T54" fmla="*/ 1531 w 5430"/>
                <a:gd name="T55" fmla="*/ 4860 h 5024"/>
                <a:gd name="T56" fmla="*/ 1531 w 5430"/>
                <a:gd name="T57" fmla="*/ 4763 h 5024"/>
                <a:gd name="T58" fmla="*/ 1572 w 5430"/>
                <a:gd name="T59" fmla="*/ 4678 h 5024"/>
                <a:gd name="T60" fmla="*/ 1645 w 5430"/>
                <a:gd name="T61" fmla="*/ 4621 h 5024"/>
                <a:gd name="T62" fmla="*/ 1737 w 5430"/>
                <a:gd name="T63" fmla="*/ 4599 h 5024"/>
                <a:gd name="T64" fmla="*/ 1975 w 5430"/>
                <a:gd name="T65" fmla="*/ 3987 h 5024"/>
                <a:gd name="T66" fmla="*/ 402 w 5430"/>
                <a:gd name="T67" fmla="*/ 3983 h 5024"/>
                <a:gd name="T68" fmla="*/ 273 w 5430"/>
                <a:gd name="T69" fmla="*/ 3943 h 5024"/>
                <a:gd name="T70" fmla="*/ 162 w 5430"/>
                <a:gd name="T71" fmla="*/ 3871 h 5024"/>
                <a:gd name="T72" fmla="*/ 76 w 5430"/>
                <a:gd name="T73" fmla="*/ 3773 h 5024"/>
                <a:gd name="T74" fmla="*/ 20 w 5430"/>
                <a:gd name="T75" fmla="*/ 3652 h 5024"/>
                <a:gd name="T76" fmla="*/ 0 w 5430"/>
                <a:gd name="T77" fmla="*/ 3515 h 5024"/>
                <a:gd name="T78" fmla="*/ 6 w 5430"/>
                <a:gd name="T79" fmla="*/ 402 h 5024"/>
                <a:gd name="T80" fmla="*/ 44 w 5430"/>
                <a:gd name="T81" fmla="*/ 273 h 5024"/>
                <a:gd name="T82" fmla="*/ 116 w 5430"/>
                <a:gd name="T83" fmla="*/ 162 h 5024"/>
                <a:gd name="T84" fmla="*/ 216 w 5430"/>
                <a:gd name="T85" fmla="*/ 75 h 5024"/>
                <a:gd name="T86" fmla="*/ 335 w 5430"/>
                <a:gd name="T87" fmla="*/ 20 h 5024"/>
                <a:gd name="T88" fmla="*/ 472 w 5430"/>
                <a:gd name="T89" fmla="*/ 0 h 5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30" h="5024">
                  <a:moveTo>
                    <a:pt x="472" y="0"/>
                  </a:moveTo>
                  <a:lnTo>
                    <a:pt x="4958" y="0"/>
                  </a:lnTo>
                  <a:lnTo>
                    <a:pt x="5028" y="5"/>
                  </a:lnTo>
                  <a:lnTo>
                    <a:pt x="5094" y="20"/>
                  </a:lnTo>
                  <a:lnTo>
                    <a:pt x="5157" y="44"/>
                  </a:lnTo>
                  <a:lnTo>
                    <a:pt x="5214" y="75"/>
                  </a:lnTo>
                  <a:lnTo>
                    <a:pt x="5267" y="116"/>
                  </a:lnTo>
                  <a:lnTo>
                    <a:pt x="5314" y="162"/>
                  </a:lnTo>
                  <a:lnTo>
                    <a:pt x="5352" y="215"/>
                  </a:lnTo>
                  <a:lnTo>
                    <a:pt x="5385" y="273"/>
                  </a:lnTo>
                  <a:lnTo>
                    <a:pt x="5409" y="335"/>
                  </a:lnTo>
                  <a:lnTo>
                    <a:pt x="5424" y="402"/>
                  </a:lnTo>
                  <a:lnTo>
                    <a:pt x="5430" y="472"/>
                  </a:lnTo>
                  <a:lnTo>
                    <a:pt x="5430" y="2786"/>
                  </a:lnTo>
                  <a:lnTo>
                    <a:pt x="5004" y="2786"/>
                  </a:lnTo>
                  <a:lnTo>
                    <a:pt x="5004" y="472"/>
                  </a:lnTo>
                  <a:lnTo>
                    <a:pt x="5000" y="453"/>
                  </a:lnTo>
                  <a:lnTo>
                    <a:pt x="4989" y="438"/>
                  </a:lnTo>
                  <a:lnTo>
                    <a:pt x="4976" y="429"/>
                  </a:lnTo>
                  <a:lnTo>
                    <a:pt x="4958" y="425"/>
                  </a:lnTo>
                  <a:lnTo>
                    <a:pt x="472" y="425"/>
                  </a:lnTo>
                  <a:lnTo>
                    <a:pt x="453" y="429"/>
                  </a:lnTo>
                  <a:lnTo>
                    <a:pt x="438" y="438"/>
                  </a:lnTo>
                  <a:lnTo>
                    <a:pt x="429" y="453"/>
                  </a:lnTo>
                  <a:lnTo>
                    <a:pt x="426" y="472"/>
                  </a:lnTo>
                  <a:lnTo>
                    <a:pt x="426" y="3515"/>
                  </a:lnTo>
                  <a:lnTo>
                    <a:pt x="429" y="3534"/>
                  </a:lnTo>
                  <a:lnTo>
                    <a:pt x="438" y="3549"/>
                  </a:lnTo>
                  <a:lnTo>
                    <a:pt x="453" y="3558"/>
                  </a:lnTo>
                  <a:lnTo>
                    <a:pt x="472" y="3561"/>
                  </a:lnTo>
                  <a:lnTo>
                    <a:pt x="4175" y="3561"/>
                  </a:lnTo>
                  <a:lnTo>
                    <a:pt x="4175" y="3987"/>
                  </a:lnTo>
                  <a:lnTo>
                    <a:pt x="3455" y="3987"/>
                  </a:lnTo>
                  <a:lnTo>
                    <a:pt x="3455" y="4599"/>
                  </a:lnTo>
                  <a:lnTo>
                    <a:pt x="3690" y="4599"/>
                  </a:lnTo>
                  <a:lnTo>
                    <a:pt x="3740" y="4604"/>
                  </a:lnTo>
                  <a:lnTo>
                    <a:pt x="3784" y="4621"/>
                  </a:lnTo>
                  <a:lnTo>
                    <a:pt x="3825" y="4645"/>
                  </a:lnTo>
                  <a:lnTo>
                    <a:pt x="3856" y="4678"/>
                  </a:lnTo>
                  <a:lnTo>
                    <a:pt x="3882" y="4719"/>
                  </a:lnTo>
                  <a:lnTo>
                    <a:pt x="3899" y="4763"/>
                  </a:lnTo>
                  <a:lnTo>
                    <a:pt x="3904" y="4811"/>
                  </a:lnTo>
                  <a:lnTo>
                    <a:pt x="3899" y="4860"/>
                  </a:lnTo>
                  <a:lnTo>
                    <a:pt x="3882" y="4905"/>
                  </a:lnTo>
                  <a:lnTo>
                    <a:pt x="3856" y="4945"/>
                  </a:lnTo>
                  <a:lnTo>
                    <a:pt x="3825" y="4977"/>
                  </a:lnTo>
                  <a:lnTo>
                    <a:pt x="3784" y="5002"/>
                  </a:lnTo>
                  <a:lnTo>
                    <a:pt x="3740" y="5019"/>
                  </a:lnTo>
                  <a:lnTo>
                    <a:pt x="3690" y="5024"/>
                  </a:lnTo>
                  <a:lnTo>
                    <a:pt x="1737" y="5024"/>
                  </a:lnTo>
                  <a:lnTo>
                    <a:pt x="1690" y="5019"/>
                  </a:lnTo>
                  <a:lnTo>
                    <a:pt x="1645" y="5002"/>
                  </a:lnTo>
                  <a:lnTo>
                    <a:pt x="1605" y="4977"/>
                  </a:lnTo>
                  <a:lnTo>
                    <a:pt x="1572" y="4945"/>
                  </a:lnTo>
                  <a:lnTo>
                    <a:pt x="1548" y="4905"/>
                  </a:lnTo>
                  <a:lnTo>
                    <a:pt x="1531" y="4860"/>
                  </a:lnTo>
                  <a:lnTo>
                    <a:pt x="1526" y="4811"/>
                  </a:lnTo>
                  <a:lnTo>
                    <a:pt x="1531" y="4763"/>
                  </a:lnTo>
                  <a:lnTo>
                    <a:pt x="1548" y="4719"/>
                  </a:lnTo>
                  <a:lnTo>
                    <a:pt x="1572" y="4678"/>
                  </a:lnTo>
                  <a:lnTo>
                    <a:pt x="1605" y="4645"/>
                  </a:lnTo>
                  <a:lnTo>
                    <a:pt x="1645" y="4621"/>
                  </a:lnTo>
                  <a:lnTo>
                    <a:pt x="1690" y="4604"/>
                  </a:lnTo>
                  <a:lnTo>
                    <a:pt x="1737" y="4599"/>
                  </a:lnTo>
                  <a:lnTo>
                    <a:pt x="1975" y="4599"/>
                  </a:lnTo>
                  <a:lnTo>
                    <a:pt x="1975" y="3987"/>
                  </a:lnTo>
                  <a:lnTo>
                    <a:pt x="472" y="3987"/>
                  </a:lnTo>
                  <a:lnTo>
                    <a:pt x="402" y="3983"/>
                  </a:lnTo>
                  <a:lnTo>
                    <a:pt x="335" y="3967"/>
                  </a:lnTo>
                  <a:lnTo>
                    <a:pt x="273" y="3943"/>
                  </a:lnTo>
                  <a:lnTo>
                    <a:pt x="216" y="3912"/>
                  </a:lnTo>
                  <a:lnTo>
                    <a:pt x="162" y="3871"/>
                  </a:lnTo>
                  <a:lnTo>
                    <a:pt x="116" y="3825"/>
                  </a:lnTo>
                  <a:lnTo>
                    <a:pt x="76" y="3773"/>
                  </a:lnTo>
                  <a:lnTo>
                    <a:pt x="44" y="3714"/>
                  </a:lnTo>
                  <a:lnTo>
                    <a:pt x="20" y="3652"/>
                  </a:lnTo>
                  <a:lnTo>
                    <a:pt x="6" y="3585"/>
                  </a:lnTo>
                  <a:lnTo>
                    <a:pt x="0" y="3515"/>
                  </a:lnTo>
                  <a:lnTo>
                    <a:pt x="0" y="472"/>
                  </a:lnTo>
                  <a:lnTo>
                    <a:pt x="6" y="402"/>
                  </a:lnTo>
                  <a:lnTo>
                    <a:pt x="20" y="335"/>
                  </a:lnTo>
                  <a:lnTo>
                    <a:pt x="44" y="273"/>
                  </a:lnTo>
                  <a:lnTo>
                    <a:pt x="76" y="215"/>
                  </a:lnTo>
                  <a:lnTo>
                    <a:pt x="116" y="162"/>
                  </a:lnTo>
                  <a:lnTo>
                    <a:pt x="162" y="116"/>
                  </a:lnTo>
                  <a:lnTo>
                    <a:pt x="216" y="75"/>
                  </a:lnTo>
                  <a:lnTo>
                    <a:pt x="273" y="44"/>
                  </a:lnTo>
                  <a:lnTo>
                    <a:pt x="335" y="20"/>
                  </a:lnTo>
                  <a:lnTo>
                    <a:pt x="402" y="5"/>
                  </a:lnTo>
                  <a:lnTo>
                    <a:pt x="4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2" name="Freeform 35">
              <a:extLst>
                <a:ext uri="{FF2B5EF4-FFF2-40B4-BE49-F238E27FC236}">
                  <a16:creationId xmlns:a16="http://schemas.microsoft.com/office/drawing/2014/main" id="{6F59CC7F-CC4B-8189-6B37-2E05AB204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5" y="2266"/>
              <a:ext cx="814" cy="1297"/>
            </a:xfrm>
            <a:custGeom>
              <a:avLst/>
              <a:gdLst>
                <a:gd name="T0" fmla="*/ 783 w 1627"/>
                <a:gd name="T1" fmla="*/ 2217 h 2592"/>
                <a:gd name="T2" fmla="*/ 730 w 1627"/>
                <a:gd name="T3" fmla="*/ 2248 h 2592"/>
                <a:gd name="T4" fmla="*/ 700 w 1627"/>
                <a:gd name="T5" fmla="*/ 2299 h 2592"/>
                <a:gd name="T6" fmla="*/ 700 w 1627"/>
                <a:gd name="T7" fmla="*/ 2364 h 2592"/>
                <a:gd name="T8" fmla="*/ 734 w 1627"/>
                <a:gd name="T9" fmla="*/ 2416 h 2592"/>
                <a:gd name="T10" fmla="*/ 785 w 1627"/>
                <a:gd name="T11" fmla="*/ 2445 h 2592"/>
                <a:gd name="T12" fmla="*/ 842 w 1627"/>
                <a:gd name="T13" fmla="*/ 2445 h 2592"/>
                <a:gd name="T14" fmla="*/ 894 w 1627"/>
                <a:gd name="T15" fmla="*/ 2416 h 2592"/>
                <a:gd name="T16" fmla="*/ 927 w 1627"/>
                <a:gd name="T17" fmla="*/ 2364 h 2592"/>
                <a:gd name="T18" fmla="*/ 927 w 1627"/>
                <a:gd name="T19" fmla="*/ 2299 h 2592"/>
                <a:gd name="T20" fmla="*/ 898 w 1627"/>
                <a:gd name="T21" fmla="*/ 2248 h 2592"/>
                <a:gd name="T22" fmla="*/ 846 w 1627"/>
                <a:gd name="T23" fmla="*/ 2217 h 2592"/>
                <a:gd name="T24" fmla="*/ 321 w 1627"/>
                <a:gd name="T25" fmla="*/ 319 h 2592"/>
                <a:gd name="T26" fmla="*/ 1308 w 1627"/>
                <a:gd name="T27" fmla="*/ 2099 h 2592"/>
                <a:gd name="T28" fmla="*/ 321 w 1627"/>
                <a:gd name="T29" fmla="*/ 319 h 2592"/>
                <a:gd name="T30" fmla="*/ 1356 w 1627"/>
                <a:gd name="T31" fmla="*/ 0 h 2592"/>
                <a:gd name="T32" fmla="*/ 1461 w 1627"/>
                <a:gd name="T33" fmla="*/ 20 h 2592"/>
                <a:gd name="T34" fmla="*/ 1548 w 1627"/>
                <a:gd name="T35" fmla="*/ 79 h 2592"/>
                <a:gd name="T36" fmla="*/ 1605 w 1627"/>
                <a:gd name="T37" fmla="*/ 166 h 2592"/>
                <a:gd name="T38" fmla="*/ 1627 w 1627"/>
                <a:gd name="T39" fmla="*/ 271 h 2592"/>
                <a:gd name="T40" fmla="*/ 1622 w 1627"/>
                <a:gd name="T41" fmla="*/ 2377 h 2592"/>
                <a:gd name="T42" fmla="*/ 1581 w 1627"/>
                <a:gd name="T43" fmla="*/ 2473 h 2592"/>
                <a:gd name="T44" fmla="*/ 1507 w 1627"/>
                <a:gd name="T45" fmla="*/ 2546 h 2592"/>
                <a:gd name="T46" fmla="*/ 1410 w 1627"/>
                <a:gd name="T47" fmla="*/ 2587 h 2592"/>
                <a:gd name="T48" fmla="*/ 273 w 1627"/>
                <a:gd name="T49" fmla="*/ 2592 h 2592"/>
                <a:gd name="T50" fmla="*/ 168 w 1627"/>
                <a:gd name="T51" fmla="*/ 2572 h 2592"/>
                <a:gd name="T52" fmla="*/ 81 w 1627"/>
                <a:gd name="T53" fmla="*/ 2513 h 2592"/>
                <a:gd name="T54" fmla="*/ 22 w 1627"/>
                <a:gd name="T55" fmla="*/ 2427 h 2592"/>
                <a:gd name="T56" fmla="*/ 0 w 1627"/>
                <a:gd name="T57" fmla="*/ 2322 h 2592"/>
                <a:gd name="T58" fmla="*/ 6 w 1627"/>
                <a:gd name="T59" fmla="*/ 216 h 2592"/>
                <a:gd name="T60" fmla="*/ 48 w 1627"/>
                <a:gd name="T61" fmla="*/ 120 h 2592"/>
                <a:gd name="T62" fmla="*/ 120 w 1627"/>
                <a:gd name="T63" fmla="*/ 46 h 2592"/>
                <a:gd name="T64" fmla="*/ 218 w 1627"/>
                <a:gd name="T65" fmla="*/ 5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7" h="2592">
                  <a:moveTo>
                    <a:pt x="815" y="2213"/>
                  </a:moveTo>
                  <a:lnTo>
                    <a:pt x="783" y="2217"/>
                  </a:lnTo>
                  <a:lnTo>
                    <a:pt x="754" y="2229"/>
                  </a:lnTo>
                  <a:lnTo>
                    <a:pt x="730" y="2248"/>
                  </a:lnTo>
                  <a:lnTo>
                    <a:pt x="711" y="2272"/>
                  </a:lnTo>
                  <a:lnTo>
                    <a:pt x="700" y="2299"/>
                  </a:lnTo>
                  <a:lnTo>
                    <a:pt x="697" y="2331"/>
                  </a:lnTo>
                  <a:lnTo>
                    <a:pt x="700" y="2364"/>
                  </a:lnTo>
                  <a:lnTo>
                    <a:pt x="713" y="2392"/>
                  </a:lnTo>
                  <a:lnTo>
                    <a:pt x="734" y="2416"/>
                  </a:lnTo>
                  <a:lnTo>
                    <a:pt x="759" y="2434"/>
                  </a:lnTo>
                  <a:lnTo>
                    <a:pt x="785" y="2445"/>
                  </a:lnTo>
                  <a:lnTo>
                    <a:pt x="815" y="2449"/>
                  </a:lnTo>
                  <a:lnTo>
                    <a:pt x="842" y="2445"/>
                  </a:lnTo>
                  <a:lnTo>
                    <a:pt x="868" y="2434"/>
                  </a:lnTo>
                  <a:lnTo>
                    <a:pt x="894" y="2416"/>
                  </a:lnTo>
                  <a:lnTo>
                    <a:pt x="914" y="2392"/>
                  </a:lnTo>
                  <a:lnTo>
                    <a:pt x="927" y="2364"/>
                  </a:lnTo>
                  <a:lnTo>
                    <a:pt x="933" y="2331"/>
                  </a:lnTo>
                  <a:lnTo>
                    <a:pt x="927" y="2299"/>
                  </a:lnTo>
                  <a:lnTo>
                    <a:pt x="916" y="2272"/>
                  </a:lnTo>
                  <a:lnTo>
                    <a:pt x="898" y="2248"/>
                  </a:lnTo>
                  <a:lnTo>
                    <a:pt x="874" y="2229"/>
                  </a:lnTo>
                  <a:lnTo>
                    <a:pt x="846" y="2217"/>
                  </a:lnTo>
                  <a:lnTo>
                    <a:pt x="815" y="2213"/>
                  </a:lnTo>
                  <a:close/>
                  <a:moveTo>
                    <a:pt x="321" y="319"/>
                  </a:moveTo>
                  <a:lnTo>
                    <a:pt x="321" y="2099"/>
                  </a:lnTo>
                  <a:lnTo>
                    <a:pt x="1308" y="2099"/>
                  </a:lnTo>
                  <a:lnTo>
                    <a:pt x="1308" y="319"/>
                  </a:lnTo>
                  <a:lnTo>
                    <a:pt x="321" y="319"/>
                  </a:lnTo>
                  <a:close/>
                  <a:moveTo>
                    <a:pt x="273" y="0"/>
                  </a:moveTo>
                  <a:lnTo>
                    <a:pt x="1356" y="0"/>
                  </a:lnTo>
                  <a:lnTo>
                    <a:pt x="1410" y="5"/>
                  </a:lnTo>
                  <a:lnTo>
                    <a:pt x="1461" y="20"/>
                  </a:lnTo>
                  <a:lnTo>
                    <a:pt x="1507" y="46"/>
                  </a:lnTo>
                  <a:lnTo>
                    <a:pt x="1548" y="79"/>
                  </a:lnTo>
                  <a:lnTo>
                    <a:pt x="1581" y="120"/>
                  </a:lnTo>
                  <a:lnTo>
                    <a:pt x="1605" y="166"/>
                  </a:lnTo>
                  <a:lnTo>
                    <a:pt x="1622" y="216"/>
                  </a:lnTo>
                  <a:lnTo>
                    <a:pt x="1627" y="271"/>
                  </a:lnTo>
                  <a:lnTo>
                    <a:pt x="1627" y="2322"/>
                  </a:lnTo>
                  <a:lnTo>
                    <a:pt x="1622" y="2377"/>
                  </a:lnTo>
                  <a:lnTo>
                    <a:pt x="1605" y="2427"/>
                  </a:lnTo>
                  <a:lnTo>
                    <a:pt x="1581" y="2473"/>
                  </a:lnTo>
                  <a:lnTo>
                    <a:pt x="1548" y="2513"/>
                  </a:lnTo>
                  <a:lnTo>
                    <a:pt x="1507" y="2546"/>
                  </a:lnTo>
                  <a:lnTo>
                    <a:pt x="1461" y="2572"/>
                  </a:lnTo>
                  <a:lnTo>
                    <a:pt x="1410" y="2587"/>
                  </a:lnTo>
                  <a:lnTo>
                    <a:pt x="1356" y="2592"/>
                  </a:lnTo>
                  <a:lnTo>
                    <a:pt x="273" y="2592"/>
                  </a:lnTo>
                  <a:lnTo>
                    <a:pt x="218" y="2587"/>
                  </a:lnTo>
                  <a:lnTo>
                    <a:pt x="168" y="2572"/>
                  </a:lnTo>
                  <a:lnTo>
                    <a:pt x="120" y="2546"/>
                  </a:lnTo>
                  <a:lnTo>
                    <a:pt x="81" y="2513"/>
                  </a:lnTo>
                  <a:lnTo>
                    <a:pt x="48" y="2473"/>
                  </a:lnTo>
                  <a:lnTo>
                    <a:pt x="22" y="2427"/>
                  </a:lnTo>
                  <a:lnTo>
                    <a:pt x="6" y="2377"/>
                  </a:lnTo>
                  <a:lnTo>
                    <a:pt x="0" y="2322"/>
                  </a:lnTo>
                  <a:lnTo>
                    <a:pt x="0" y="271"/>
                  </a:lnTo>
                  <a:lnTo>
                    <a:pt x="6" y="216"/>
                  </a:lnTo>
                  <a:lnTo>
                    <a:pt x="22" y="166"/>
                  </a:lnTo>
                  <a:lnTo>
                    <a:pt x="48" y="120"/>
                  </a:lnTo>
                  <a:lnTo>
                    <a:pt x="81" y="79"/>
                  </a:lnTo>
                  <a:lnTo>
                    <a:pt x="120" y="46"/>
                  </a:lnTo>
                  <a:lnTo>
                    <a:pt x="168" y="20"/>
                  </a:lnTo>
                  <a:lnTo>
                    <a:pt x="218" y="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73" name="Group 5">
            <a:extLst>
              <a:ext uri="{FF2B5EF4-FFF2-40B4-BE49-F238E27FC236}">
                <a16:creationId xmlns:a16="http://schemas.microsoft.com/office/drawing/2014/main" id="{C287B5B1-042D-C817-9E66-5E3C8313ED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83637" y="1593666"/>
            <a:ext cx="623513" cy="470306"/>
            <a:chOff x="2097" y="2640"/>
            <a:chExt cx="875" cy="660"/>
          </a:xfrm>
          <a:solidFill>
            <a:schemeClr val="bg1">
              <a:lumMod val="75000"/>
            </a:schemeClr>
          </a:solidFill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3F3DCC60-6154-5F20-5E77-771FD821E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" y="2640"/>
              <a:ext cx="875" cy="660"/>
            </a:xfrm>
            <a:custGeom>
              <a:avLst/>
              <a:gdLst>
                <a:gd name="T0" fmla="*/ 267 w 3501"/>
                <a:gd name="T1" fmla="*/ 299 h 2638"/>
                <a:gd name="T2" fmla="*/ 267 w 3501"/>
                <a:gd name="T3" fmla="*/ 2268 h 2638"/>
                <a:gd name="T4" fmla="*/ 3234 w 3501"/>
                <a:gd name="T5" fmla="*/ 2268 h 2638"/>
                <a:gd name="T6" fmla="*/ 3234 w 3501"/>
                <a:gd name="T7" fmla="*/ 299 h 2638"/>
                <a:gd name="T8" fmla="*/ 267 w 3501"/>
                <a:gd name="T9" fmla="*/ 299 h 2638"/>
                <a:gd name="T10" fmla="*/ 213 w 3501"/>
                <a:gd name="T11" fmla="*/ 0 h 2638"/>
                <a:gd name="T12" fmla="*/ 3288 w 3501"/>
                <a:gd name="T13" fmla="*/ 0 h 2638"/>
                <a:gd name="T14" fmla="*/ 3323 w 3501"/>
                <a:gd name="T15" fmla="*/ 4 h 2638"/>
                <a:gd name="T16" fmla="*/ 3355 w 3501"/>
                <a:gd name="T17" fmla="*/ 11 h 2638"/>
                <a:gd name="T18" fmla="*/ 3385 w 3501"/>
                <a:gd name="T19" fmla="*/ 24 h 2638"/>
                <a:gd name="T20" fmla="*/ 3413 w 3501"/>
                <a:gd name="T21" fmla="*/ 42 h 2638"/>
                <a:gd name="T22" fmla="*/ 3438 w 3501"/>
                <a:gd name="T23" fmla="*/ 63 h 2638"/>
                <a:gd name="T24" fmla="*/ 3460 w 3501"/>
                <a:gd name="T25" fmla="*/ 88 h 2638"/>
                <a:gd name="T26" fmla="*/ 3477 w 3501"/>
                <a:gd name="T27" fmla="*/ 116 h 2638"/>
                <a:gd name="T28" fmla="*/ 3490 w 3501"/>
                <a:gd name="T29" fmla="*/ 146 h 2638"/>
                <a:gd name="T30" fmla="*/ 3498 w 3501"/>
                <a:gd name="T31" fmla="*/ 179 h 2638"/>
                <a:gd name="T32" fmla="*/ 3501 w 3501"/>
                <a:gd name="T33" fmla="*/ 213 h 2638"/>
                <a:gd name="T34" fmla="*/ 3501 w 3501"/>
                <a:gd name="T35" fmla="*/ 2425 h 2638"/>
                <a:gd name="T36" fmla="*/ 3498 w 3501"/>
                <a:gd name="T37" fmla="*/ 2459 h 2638"/>
                <a:gd name="T38" fmla="*/ 3490 w 3501"/>
                <a:gd name="T39" fmla="*/ 2492 h 2638"/>
                <a:gd name="T40" fmla="*/ 3477 w 3501"/>
                <a:gd name="T41" fmla="*/ 2522 h 2638"/>
                <a:gd name="T42" fmla="*/ 3460 w 3501"/>
                <a:gd name="T43" fmla="*/ 2550 h 2638"/>
                <a:gd name="T44" fmla="*/ 3438 w 3501"/>
                <a:gd name="T45" fmla="*/ 2575 h 2638"/>
                <a:gd name="T46" fmla="*/ 3413 w 3501"/>
                <a:gd name="T47" fmla="*/ 2595 h 2638"/>
                <a:gd name="T48" fmla="*/ 3385 w 3501"/>
                <a:gd name="T49" fmla="*/ 2613 h 2638"/>
                <a:gd name="T50" fmla="*/ 3355 w 3501"/>
                <a:gd name="T51" fmla="*/ 2626 h 2638"/>
                <a:gd name="T52" fmla="*/ 3323 w 3501"/>
                <a:gd name="T53" fmla="*/ 2634 h 2638"/>
                <a:gd name="T54" fmla="*/ 3288 w 3501"/>
                <a:gd name="T55" fmla="*/ 2638 h 2638"/>
                <a:gd name="T56" fmla="*/ 213 w 3501"/>
                <a:gd name="T57" fmla="*/ 2638 h 2638"/>
                <a:gd name="T58" fmla="*/ 179 w 3501"/>
                <a:gd name="T59" fmla="*/ 2634 h 2638"/>
                <a:gd name="T60" fmla="*/ 146 w 3501"/>
                <a:gd name="T61" fmla="*/ 2626 h 2638"/>
                <a:gd name="T62" fmla="*/ 116 w 3501"/>
                <a:gd name="T63" fmla="*/ 2613 h 2638"/>
                <a:gd name="T64" fmla="*/ 88 w 3501"/>
                <a:gd name="T65" fmla="*/ 2595 h 2638"/>
                <a:gd name="T66" fmla="*/ 63 w 3501"/>
                <a:gd name="T67" fmla="*/ 2575 h 2638"/>
                <a:gd name="T68" fmla="*/ 41 w 3501"/>
                <a:gd name="T69" fmla="*/ 2550 h 2638"/>
                <a:gd name="T70" fmla="*/ 24 w 3501"/>
                <a:gd name="T71" fmla="*/ 2522 h 2638"/>
                <a:gd name="T72" fmla="*/ 11 w 3501"/>
                <a:gd name="T73" fmla="*/ 2492 h 2638"/>
                <a:gd name="T74" fmla="*/ 3 w 3501"/>
                <a:gd name="T75" fmla="*/ 2459 h 2638"/>
                <a:gd name="T76" fmla="*/ 0 w 3501"/>
                <a:gd name="T77" fmla="*/ 2425 h 2638"/>
                <a:gd name="T78" fmla="*/ 0 w 3501"/>
                <a:gd name="T79" fmla="*/ 213 h 2638"/>
                <a:gd name="T80" fmla="*/ 3 w 3501"/>
                <a:gd name="T81" fmla="*/ 179 h 2638"/>
                <a:gd name="T82" fmla="*/ 11 w 3501"/>
                <a:gd name="T83" fmla="*/ 146 h 2638"/>
                <a:gd name="T84" fmla="*/ 24 w 3501"/>
                <a:gd name="T85" fmla="*/ 116 h 2638"/>
                <a:gd name="T86" fmla="*/ 41 w 3501"/>
                <a:gd name="T87" fmla="*/ 88 h 2638"/>
                <a:gd name="T88" fmla="*/ 63 w 3501"/>
                <a:gd name="T89" fmla="*/ 63 h 2638"/>
                <a:gd name="T90" fmla="*/ 88 w 3501"/>
                <a:gd name="T91" fmla="*/ 42 h 2638"/>
                <a:gd name="T92" fmla="*/ 116 w 3501"/>
                <a:gd name="T93" fmla="*/ 24 h 2638"/>
                <a:gd name="T94" fmla="*/ 146 w 3501"/>
                <a:gd name="T95" fmla="*/ 11 h 2638"/>
                <a:gd name="T96" fmla="*/ 179 w 3501"/>
                <a:gd name="T97" fmla="*/ 4 h 2638"/>
                <a:gd name="T98" fmla="*/ 213 w 3501"/>
                <a:gd name="T99" fmla="*/ 0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01" h="2638">
                  <a:moveTo>
                    <a:pt x="267" y="299"/>
                  </a:moveTo>
                  <a:lnTo>
                    <a:pt x="267" y="2268"/>
                  </a:lnTo>
                  <a:lnTo>
                    <a:pt x="3234" y="2268"/>
                  </a:lnTo>
                  <a:lnTo>
                    <a:pt x="3234" y="299"/>
                  </a:lnTo>
                  <a:lnTo>
                    <a:pt x="267" y="299"/>
                  </a:lnTo>
                  <a:close/>
                  <a:moveTo>
                    <a:pt x="213" y="0"/>
                  </a:moveTo>
                  <a:lnTo>
                    <a:pt x="3288" y="0"/>
                  </a:lnTo>
                  <a:lnTo>
                    <a:pt x="3323" y="4"/>
                  </a:lnTo>
                  <a:lnTo>
                    <a:pt x="3355" y="11"/>
                  </a:lnTo>
                  <a:lnTo>
                    <a:pt x="3385" y="24"/>
                  </a:lnTo>
                  <a:lnTo>
                    <a:pt x="3413" y="42"/>
                  </a:lnTo>
                  <a:lnTo>
                    <a:pt x="3438" y="63"/>
                  </a:lnTo>
                  <a:lnTo>
                    <a:pt x="3460" y="88"/>
                  </a:lnTo>
                  <a:lnTo>
                    <a:pt x="3477" y="116"/>
                  </a:lnTo>
                  <a:lnTo>
                    <a:pt x="3490" y="146"/>
                  </a:lnTo>
                  <a:lnTo>
                    <a:pt x="3498" y="179"/>
                  </a:lnTo>
                  <a:lnTo>
                    <a:pt x="3501" y="213"/>
                  </a:lnTo>
                  <a:lnTo>
                    <a:pt x="3501" y="2425"/>
                  </a:lnTo>
                  <a:lnTo>
                    <a:pt x="3498" y="2459"/>
                  </a:lnTo>
                  <a:lnTo>
                    <a:pt x="3490" y="2492"/>
                  </a:lnTo>
                  <a:lnTo>
                    <a:pt x="3477" y="2522"/>
                  </a:lnTo>
                  <a:lnTo>
                    <a:pt x="3460" y="2550"/>
                  </a:lnTo>
                  <a:lnTo>
                    <a:pt x="3438" y="2575"/>
                  </a:lnTo>
                  <a:lnTo>
                    <a:pt x="3413" y="2595"/>
                  </a:lnTo>
                  <a:lnTo>
                    <a:pt x="3385" y="2613"/>
                  </a:lnTo>
                  <a:lnTo>
                    <a:pt x="3355" y="2626"/>
                  </a:lnTo>
                  <a:lnTo>
                    <a:pt x="3323" y="2634"/>
                  </a:lnTo>
                  <a:lnTo>
                    <a:pt x="3288" y="2638"/>
                  </a:lnTo>
                  <a:lnTo>
                    <a:pt x="213" y="2638"/>
                  </a:lnTo>
                  <a:lnTo>
                    <a:pt x="179" y="2634"/>
                  </a:lnTo>
                  <a:lnTo>
                    <a:pt x="146" y="2626"/>
                  </a:lnTo>
                  <a:lnTo>
                    <a:pt x="116" y="2613"/>
                  </a:lnTo>
                  <a:lnTo>
                    <a:pt x="88" y="2595"/>
                  </a:lnTo>
                  <a:lnTo>
                    <a:pt x="63" y="2575"/>
                  </a:lnTo>
                  <a:lnTo>
                    <a:pt x="41" y="2550"/>
                  </a:lnTo>
                  <a:lnTo>
                    <a:pt x="24" y="2522"/>
                  </a:lnTo>
                  <a:lnTo>
                    <a:pt x="11" y="2492"/>
                  </a:lnTo>
                  <a:lnTo>
                    <a:pt x="3" y="2459"/>
                  </a:lnTo>
                  <a:lnTo>
                    <a:pt x="0" y="2425"/>
                  </a:lnTo>
                  <a:lnTo>
                    <a:pt x="0" y="213"/>
                  </a:lnTo>
                  <a:lnTo>
                    <a:pt x="3" y="179"/>
                  </a:lnTo>
                  <a:lnTo>
                    <a:pt x="11" y="146"/>
                  </a:lnTo>
                  <a:lnTo>
                    <a:pt x="24" y="116"/>
                  </a:lnTo>
                  <a:lnTo>
                    <a:pt x="41" y="88"/>
                  </a:lnTo>
                  <a:lnTo>
                    <a:pt x="63" y="63"/>
                  </a:lnTo>
                  <a:lnTo>
                    <a:pt x="88" y="42"/>
                  </a:lnTo>
                  <a:lnTo>
                    <a:pt x="116" y="24"/>
                  </a:lnTo>
                  <a:lnTo>
                    <a:pt x="146" y="11"/>
                  </a:lnTo>
                  <a:lnTo>
                    <a:pt x="179" y="4"/>
                  </a:lnTo>
                  <a:lnTo>
                    <a:pt x="2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512DF366-594C-AF8C-D82C-537931508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" y="2860"/>
              <a:ext cx="574" cy="249"/>
            </a:xfrm>
            <a:custGeom>
              <a:avLst/>
              <a:gdLst>
                <a:gd name="T0" fmla="*/ 2208 w 2295"/>
                <a:gd name="T1" fmla="*/ 11 h 996"/>
                <a:gd name="T2" fmla="*/ 2271 w 2295"/>
                <a:gd name="T3" fmla="*/ 63 h 996"/>
                <a:gd name="T4" fmla="*/ 2295 w 2295"/>
                <a:gd name="T5" fmla="*/ 143 h 996"/>
                <a:gd name="T6" fmla="*/ 2271 w 2295"/>
                <a:gd name="T7" fmla="*/ 223 h 996"/>
                <a:gd name="T8" fmla="*/ 2208 w 2295"/>
                <a:gd name="T9" fmla="*/ 274 h 996"/>
                <a:gd name="T10" fmla="*/ 2129 w 2295"/>
                <a:gd name="T11" fmla="*/ 284 h 996"/>
                <a:gd name="T12" fmla="*/ 1718 w 2295"/>
                <a:gd name="T13" fmla="*/ 601 h 996"/>
                <a:gd name="T14" fmla="*/ 1726 w 2295"/>
                <a:gd name="T15" fmla="*/ 640 h 996"/>
                <a:gd name="T16" fmla="*/ 1702 w 2295"/>
                <a:gd name="T17" fmla="*/ 720 h 996"/>
                <a:gd name="T18" fmla="*/ 1639 w 2295"/>
                <a:gd name="T19" fmla="*/ 772 h 996"/>
                <a:gd name="T20" fmla="*/ 1555 w 2295"/>
                <a:gd name="T21" fmla="*/ 780 h 996"/>
                <a:gd name="T22" fmla="*/ 1483 w 2295"/>
                <a:gd name="T23" fmla="*/ 741 h 996"/>
                <a:gd name="T24" fmla="*/ 1444 w 2295"/>
                <a:gd name="T25" fmla="*/ 669 h 996"/>
                <a:gd name="T26" fmla="*/ 1446 w 2295"/>
                <a:gd name="T27" fmla="*/ 616 h 996"/>
                <a:gd name="T28" fmla="*/ 1334 w 2295"/>
                <a:gd name="T29" fmla="*/ 520 h 996"/>
                <a:gd name="T30" fmla="*/ 1215 w 2295"/>
                <a:gd name="T31" fmla="*/ 420 h 996"/>
                <a:gd name="T32" fmla="*/ 1108 w 2295"/>
                <a:gd name="T33" fmla="*/ 328 h 996"/>
                <a:gd name="T34" fmla="*/ 1033 w 2295"/>
                <a:gd name="T35" fmla="*/ 320 h 996"/>
                <a:gd name="T36" fmla="*/ 966 w 2295"/>
                <a:gd name="T37" fmla="*/ 315 h 996"/>
                <a:gd name="T38" fmla="*/ 897 w 2295"/>
                <a:gd name="T39" fmla="*/ 319 h 996"/>
                <a:gd name="T40" fmla="*/ 780 w 2295"/>
                <a:gd name="T41" fmla="*/ 411 h 996"/>
                <a:gd name="T42" fmla="*/ 640 w 2295"/>
                <a:gd name="T43" fmla="*/ 521 h 996"/>
                <a:gd name="T44" fmla="*/ 494 w 2295"/>
                <a:gd name="T45" fmla="*/ 638 h 996"/>
                <a:gd name="T46" fmla="*/ 357 w 2295"/>
                <a:gd name="T47" fmla="*/ 749 h 996"/>
                <a:gd name="T48" fmla="*/ 283 w 2295"/>
                <a:gd name="T49" fmla="*/ 833 h 996"/>
                <a:gd name="T50" fmla="*/ 274 w 2295"/>
                <a:gd name="T51" fmla="*/ 909 h 996"/>
                <a:gd name="T52" fmla="*/ 222 w 2295"/>
                <a:gd name="T53" fmla="*/ 971 h 996"/>
                <a:gd name="T54" fmla="*/ 143 w 2295"/>
                <a:gd name="T55" fmla="*/ 996 h 996"/>
                <a:gd name="T56" fmla="*/ 63 w 2295"/>
                <a:gd name="T57" fmla="*/ 971 h 996"/>
                <a:gd name="T58" fmla="*/ 11 w 2295"/>
                <a:gd name="T59" fmla="*/ 909 h 996"/>
                <a:gd name="T60" fmla="*/ 4 w 2295"/>
                <a:gd name="T61" fmla="*/ 825 h 996"/>
                <a:gd name="T62" fmla="*/ 43 w 2295"/>
                <a:gd name="T63" fmla="*/ 753 h 996"/>
                <a:gd name="T64" fmla="*/ 114 w 2295"/>
                <a:gd name="T65" fmla="*/ 714 h 996"/>
                <a:gd name="T66" fmla="*/ 185 w 2295"/>
                <a:gd name="T67" fmla="*/ 718 h 996"/>
                <a:gd name="T68" fmla="*/ 876 w 2295"/>
                <a:gd name="T69" fmla="*/ 230 h 996"/>
                <a:gd name="T70" fmla="*/ 870 w 2295"/>
                <a:gd name="T71" fmla="*/ 151 h 996"/>
                <a:gd name="T72" fmla="*/ 909 w 2295"/>
                <a:gd name="T73" fmla="*/ 79 h 996"/>
                <a:gd name="T74" fmla="*/ 980 w 2295"/>
                <a:gd name="T75" fmla="*/ 40 h 996"/>
                <a:gd name="T76" fmla="*/ 1064 w 2295"/>
                <a:gd name="T77" fmla="*/ 48 h 996"/>
                <a:gd name="T78" fmla="*/ 1127 w 2295"/>
                <a:gd name="T79" fmla="*/ 100 h 996"/>
                <a:gd name="T80" fmla="*/ 1151 w 2295"/>
                <a:gd name="T81" fmla="*/ 180 h 996"/>
                <a:gd name="T82" fmla="*/ 1142 w 2295"/>
                <a:gd name="T83" fmla="*/ 228 h 996"/>
                <a:gd name="T84" fmla="*/ 1261 w 2295"/>
                <a:gd name="T85" fmla="*/ 330 h 996"/>
                <a:gd name="T86" fmla="*/ 1386 w 2295"/>
                <a:gd name="T87" fmla="*/ 437 h 996"/>
                <a:gd name="T88" fmla="*/ 1497 w 2295"/>
                <a:gd name="T89" fmla="*/ 530 h 996"/>
                <a:gd name="T90" fmla="*/ 1559 w 2295"/>
                <a:gd name="T91" fmla="*/ 500 h 996"/>
                <a:gd name="T92" fmla="*/ 1624 w 2295"/>
                <a:gd name="T93" fmla="*/ 504 h 996"/>
                <a:gd name="T94" fmla="*/ 1695 w 2295"/>
                <a:gd name="T95" fmla="*/ 491 h 996"/>
                <a:gd name="T96" fmla="*/ 1817 w 2295"/>
                <a:gd name="T97" fmla="*/ 380 h 996"/>
                <a:gd name="T98" fmla="*/ 1945 w 2295"/>
                <a:gd name="T99" fmla="*/ 264 h 996"/>
                <a:gd name="T100" fmla="*/ 2013 w 2295"/>
                <a:gd name="T101" fmla="*/ 170 h 996"/>
                <a:gd name="T102" fmla="*/ 2021 w 2295"/>
                <a:gd name="T103" fmla="*/ 88 h 996"/>
                <a:gd name="T104" fmla="*/ 2073 w 2295"/>
                <a:gd name="T105" fmla="*/ 25 h 996"/>
                <a:gd name="T106" fmla="*/ 2153 w 2295"/>
                <a:gd name="T107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5" h="996">
                  <a:moveTo>
                    <a:pt x="2153" y="0"/>
                  </a:moveTo>
                  <a:lnTo>
                    <a:pt x="2181" y="4"/>
                  </a:lnTo>
                  <a:lnTo>
                    <a:pt x="2208" y="11"/>
                  </a:lnTo>
                  <a:lnTo>
                    <a:pt x="2232" y="25"/>
                  </a:lnTo>
                  <a:lnTo>
                    <a:pt x="2254" y="42"/>
                  </a:lnTo>
                  <a:lnTo>
                    <a:pt x="2271" y="63"/>
                  </a:lnTo>
                  <a:lnTo>
                    <a:pt x="2284" y="88"/>
                  </a:lnTo>
                  <a:lnTo>
                    <a:pt x="2291" y="115"/>
                  </a:lnTo>
                  <a:lnTo>
                    <a:pt x="2295" y="143"/>
                  </a:lnTo>
                  <a:lnTo>
                    <a:pt x="2291" y="172"/>
                  </a:lnTo>
                  <a:lnTo>
                    <a:pt x="2284" y="198"/>
                  </a:lnTo>
                  <a:lnTo>
                    <a:pt x="2271" y="223"/>
                  </a:lnTo>
                  <a:lnTo>
                    <a:pt x="2254" y="244"/>
                  </a:lnTo>
                  <a:lnTo>
                    <a:pt x="2232" y="261"/>
                  </a:lnTo>
                  <a:lnTo>
                    <a:pt x="2208" y="274"/>
                  </a:lnTo>
                  <a:lnTo>
                    <a:pt x="2181" y="283"/>
                  </a:lnTo>
                  <a:lnTo>
                    <a:pt x="2153" y="286"/>
                  </a:lnTo>
                  <a:lnTo>
                    <a:pt x="2129" y="284"/>
                  </a:lnTo>
                  <a:lnTo>
                    <a:pt x="2108" y="277"/>
                  </a:lnTo>
                  <a:lnTo>
                    <a:pt x="2087" y="268"/>
                  </a:lnTo>
                  <a:lnTo>
                    <a:pt x="1718" y="601"/>
                  </a:lnTo>
                  <a:lnTo>
                    <a:pt x="1722" y="613"/>
                  </a:lnTo>
                  <a:lnTo>
                    <a:pt x="1725" y="626"/>
                  </a:lnTo>
                  <a:lnTo>
                    <a:pt x="1726" y="640"/>
                  </a:lnTo>
                  <a:lnTo>
                    <a:pt x="1724" y="669"/>
                  </a:lnTo>
                  <a:lnTo>
                    <a:pt x="1715" y="696"/>
                  </a:lnTo>
                  <a:lnTo>
                    <a:pt x="1702" y="720"/>
                  </a:lnTo>
                  <a:lnTo>
                    <a:pt x="1685" y="741"/>
                  </a:lnTo>
                  <a:lnTo>
                    <a:pt x="1663" y="758"/>
                  </a:lnTo>
                  <a:lnTo>
                    <a:pt x="1639" y="772"/>
                  </a:lnTo>
                  <a:lnTo>
                    <a:pt x="1612" y="780"/>
                  </a:lnTo>
                  <a:lnTo>
                    <a:pt x="1584" y="783"/>
                  </a:lnTo>
                  <a:lnTo>
                    <a:pt x="1555" y="780"/>
                  </a:lnTo>
                  <a:lnTo>
                    <a:pt x="1528" y="772"/>
                  </a:lnTo>
                  <a:lnTo>
                    <a:pt x="1504" y="758"/>
                  </a:lnTo>
                  <a:lnTo>
                    <a:pt x="1483" y="741"/>
                  </a:lnTo>
                  <a:lnTo>
                    <a:pt x="1465" y="720"/>
                  </a:lnTo>
                  <a:lnTo>
                    <a:pt x="1452" y="696"/>
                  </a:lnTo>
                  <a:lnTo>
                    <a:pt x="1444" y="669"/>
                  </a:lnTo>
                  <a:lnTo>
                    <a:pt x="1441" y="640"/>
                  </a:lnTo>
                  <a:lnTo>
                    <a:pt x="1443" y="629"/>
                  </a:lnTo>
                  <a:lnTo>
                    <a:pt x="1446" y="616"/>
                  </a:lnTo>
                  <a:lnTo>
                    <a:pt x="1410" y="585"/>
                  </a:lnTo>
                  <a:lnTo>
                    <a:pt x="1372" y="554"/>
                  </a:lnTo>
                  <a:lnTo>
                    <a:pt x="1334" y="520"/>
                  </a:lnTo>
                  <a:lnTo>
                    <a:pt x="1293" y="487"/>
                  </a:lnTo>
                  <a:lnTo>
                    <a:pt x="1255" y="452"/>
                  </a:lnTo>
                  <a:lnTo>
                    <a:pt x="1215" y="420"/>
                  </a:lnTo>
                  <a:lnTo>
                    <a:pt x="1177" y="387"/>
                  </a:lnTo>
                  <a:lnTo>
                    <a:pt x="1141" y="356"/>
                  </a:lnTo>
                  <a:lnTo>
                    <a:pt x="1108" y="328"/>
                  </a:lnTo>
                  <a:lnTo>
                    <a:pt x="1077" y="302"/>
                  </a:lnTo>
                  <a:lnTo>
                    <a:pt x="1056" y="313"/>
                  </a:lnTo>
                  <a:lnTo>
                    <a:pt x="1033" y="320"/>
                  </a:lnTo>
                  <a:lnTo>
                    <a:pt x="1009" y="323"/>
                  </a:lnTo>
                  <a:lnTo>
                    <a:pt x="986" y="320"/>
                  </a:lnTo>
                  <a:lnTo>
                    <a:pt x="966" y="315"/>
                  </a:lnTo>
                  <a:lnTo>
                    <a:pt x="946" y="305"/>
                  </a:lnTo>
                  <a:lnTo>
                    <a:pt x="928" y="294"/>
                  </a:lnTo>
                  <a:lnTo>
                    <a:pt x="897" y="319"/>
                  </a:lnTo>
                  <a:lnTo>
                    <a:pt x="861" y="346"/>
                  </a:lnTo>
                  <a:lnTo>
                    <a:pt x="822" y="378"/>
                  </a:lnTo>
                  <a:lnTo>
                    <a:pt x="780" y="411"/>
                  </a:lnTo>
                  <a:lnTo>
                    <a:pt x="735" y="447"/>
                  </a:lnTo>
                  <a:lnTo>
                    <a:pt x="688" y="484"/>
                  </a:lnTo>
                  <a:lnTo>
                    <a:pt x="640" y="521"/>
                  </a:lnTo>
                  <a:lnTo>
                    <a:pt x="592" y="560"/>
                  </a:lnTo>
                  <a:lnTo>
                    <a:pt x="543" y="599"/>
                  </a:lnTo>
                  <a:lnTo>
                    <a:pt x="494" y="638"/>
                  </a:lnTo>
                  <a:lnTo>
                    <a:pt x="447" y="677"/>
                  </a:lnTo>
                  <a:lnTo>
                    <a:pt x="400" y="714"/>
                  </a:lnTo>
                  <a:lnTo>
                    <a:pt x="357" y="749"/>
                  </a:lnTo>
                  <a:lnTo>
                    <a:pt x="315" y="782"/>
                  </a:lnTo>
                  <a:lnTo>
                    <a:pt x="277" y="813"/>
                  </a:lnTo>
                  <a:lnTo>
                    <a:pt x="283" y="833"/>
                  </a:lnTo>
                  <a:lnTo>
                    <a:pt x="286" y="853"/>
                  </a:lnTo>
                  <a:lnTo>
                    <a:pt x="283" y="883"/>
                  </a:lnTo>
                  <a:lnTo>
                    <a:pt x="274" y="909"/>
                  </a:lnTo>
                  <a:lnTo>
                    <a:pt x="261" y="933"/>
                  </a:lnTo>
                  <a:lnTo>
                    <a:pt x="244" y="954"/>
                  </a:lnTo>
                  <a:lnTo>
                    <a:pt x="222" y="971"/>
                  </a:lnTo>
                  <a:lnTo>
                    <a:pt x="198" y="984"/>
                  </a:lnTo>
                  <a:lnTo>
                    <a:pt x="171" y="993"/>
                  </a:lnTo>
                  <a:lnTo>
                    <a:pt x="143" y="996"/>
                  </a:lnTo>
                  <a:lnTo>
                    <a:pt x="114" y="993"/>
                  </a:lnTo>
                  <a:lnTo>
                    <a:pt x="87" y="984"/>
                  </a:lnTo>
                  <a:lnTo>
                    <a:pt x="63" y="971"/>
                  </a:lnTo>
                  <a:lnTo>
                    <a:pt x="43" y="954"/>
                  </a:lnTo>
                  <a:lnTo>
                    <a:pt x="24" y="933"/>
                  </a:lnTo>
                  <a:lnTo>
                    <a:pt x="11" y="909"/>
                  </a:lnTo>
                  <a:lnTo>
                    <a:pt x="4" y="883"/>
                  </a:lnTo>
                  <a:lnTo>
                    <a:pt x="0" y="853"/>
                  </a:lnTo>
                  <a:lnTo>
                    <a:pt x="4" y="825"/>
                  </a:lnTo>
                  <a:lnTo>
                    <a:pt x="11" y="798"/>
                  </a:lnTo>
                  <a:lnTo>
                    <a:pt x="24" y="773"/>
                  </a:lnTo>
                  <a:lnTo>
                    <a:pt x="43" y="753"/>
                  </a:lnTo>
                  <a:lnTo>
                    <a:pt x="63" y="736"/>
                  </a:lnTo>
                  <a:lnTo>
                    <a:pt x="87" y="723"/>
                  </a:lnTo>
                  <a:lnTo>
                    <a:pt x="114" y="714"/>
                  </a:lnTo>
                  <a:lnTo>
                    <a:pt x="143" y="711"/>
                  </a:lnTo>
                  <a:lnTo>
                    <a:pt x="165" y="713"/>
                  </a:lnTo>
                  <a:lnTo>
                    <a:pt x="185" y="718"/>
                  </a:lnTo>
                  <a:lnTo>
                    <a:pt x="204" y="727"/>
                  </a:lnTo>
                  <a:lnTo>
                    <a:pt x="222" y="739"/>
                  </a:lnTo>
                  <a:lnTo>
                    <a:pt x="876" y="230"/>
                  </a:lnTo>
                  <a:lnTo>
                    <a:pt x="870" y="206"/>
                  </a:lnTo>
                  <a:lnTo>
                    <a:pt x="866" y="180"/>
                  </a:lnTo>
                  <a:lnTo>
                    <a:pt x="870" y="151"/>
                  </a:lnTo>
                  <a:lnTo>
                    <a:pt x="878" y="125"/>
                  </a:lnTo>
                  <a:lnTo>
                    <a:pt x="891" y="100"/>
                  </a:lnTo>
                  <a:lnTo>
                    <a:pt x="909" y="79"/>
                  </a:lnTo>
                  <a:lnTo>
                    <a:pt x="929" y="61"/>
                  </a:lnTo>
                  <a:lnTo>
                    <a:pt x="954" y="48"/>
                  </a:lnTo>
                  <a:lnTo>
                    <a:pt x="980" y="40"/>
                  </a:lnTo>
                  <a:lnTo>
                    <a:pt x="1009" y="37"/>
                  </a:lnTo>
                  <a:lnTo>
                    <a:pt x="1037" y="40"/>
                  </a:lnTo>
                  <a:lnTo>
                    <a:pt x="1064" y="48"/>
                  </a:lnTo>
                  <a:lnTo>
                    <a:pt x="1088" y="61"/>
                  </a:lnTo>
                  <a:lnTo>
                    <a:pt x="1110" y="79"/>
                  </a:lnTo>
                  <a:lnTo>
                    <a:pt x="1127" y="100"/>
                  </a:lnTo>
                  <a:lnTo>
                    <a:pt x="1140" y="125"/>
                  </a:lnTo>
                  <a:lnTo>
                    <a:pt x="1149" y="151"/>
                  </a:lnTo>
                  <a:lnTo>
                    <a:pt x="1151" y="180"/>
                  </a:lnTo>
                  <a:lnTo>
                    <a:pt x="1150" y="197"/>
                  </a:lnTo>
                  <a:lnTo>
                    <a:pt x="1146" y="213"/>
                  </a:lnTo>
                  <a:lnTo>
                    <a:pt x="1142" y="228"/>
                  </a:lnTo>
                  <a:lnTo>
                    <a:pt x="1179" y="261"/>
                  </a:lnTo>
                  <a:lnTo>
                    <a:pt x="1219" y="294"/>
                  </a:lnTo>
                  <a:lnTo>
                    <a:pt x="1261" y="330"/>
                  </a:lnTo>
                  <a:lnTo>
                    <a:pt x="1303" y="366"/>
                  </a:lnTo>
                  <a:lnTo>
                    <a:pt x="1345" y="401"/>
                  </a:lnTo>
                  <a:lnTo>
                    <a:pt x="1386" y="437"/>
                  </a:lnTo>
                  <a:lnTo>
                    <a:pt x="1426" y="471"/>
                  </a:lnTo>
                  <a:lnTo>
                    <a:pt x="1463" y="502"/>
                  </a:lnTo>
                  <a:lnTo>
                    <a:pt x="1497" y="530"/>
                  </a:lnTo>
                  <a:lnTo>
                    <a:pt x="1516" y="517"/>
                  </a:lnTo>
                  <a:lnTo>
                    <a:pt x="1537" y="506"/>
                  </a:lnTo>
                  <a:lnTo>
                    <a:pt x="1559" y="500"/>
                  </a:lnTo>
                  <a:lnTo>
                    <a:pt x="1584" y="498"/>
                  </a:lnTo>
                  <a:lnTo>
                    <a:pt x="1605" y="500"/>
                  </a:lnTo>
                  <a:lnTo>
                    <a:pt x="1624" y="504"/>
                  </a:lnTo>
                  <a:lnTo>
                    <a:pt x="1643" y="513"/>
                  </a:lnTo>
                  <a:lnTo>
                    <a:pt x="1660" y="523"/>
                  </a:lnTo>
                  <a:lnTo>
                    <a:pt x="1695" y="491"/>
                  </a:lnTo>
                  <a:lnTo>
                    <a:pt x="1734" y="456"/>
                  </a:lnTo>
                  <a:lnTo>
                    <a:pt x="1775" y="419"/>
                  </a:lnTo>
                  <a:lnTo>
                    <a:pt x="1817" y="380"/>
                  </a:lnTo>
                  <a:lnTo>
                    <a:pt x="1860" y="341"/>
                  </a:lnTo>
                  <a:lnTo>
                    <a:pt x="1903" y="302"/>
                  </a:lnTo>
                  <a:lnTo>
                    <a:pt x="1945" y="264"/>
                  </a:lnTo>
                  <a:lnTo>
                    <a:pt x="1984" y="228"/>
                  </a:lnTo>
                  <a:lnTo>
                    <a:pt x="2020" y="196"/>
                  </a:lnTo>
                  <a:lnTo>
                    <a:pt x="2013" y="170"/>
                  </a:lnTo>
                  <a:lnTo>
                    <a:pt x="2010" y="143"/>
                  </a:lnTo>
                  <a:lnTo>
                    <a:pt x="2013" y="115"/>
                  </a:lnTo>
                  <a:lnTo>
                    <a:pt x="2021" y="88"/>
                  </a:lnTo>
                  <a:lnTo>
                    <a:pt x="2034" y="63"/>
                  </a:lnTo>
                  <a:lnTo>
                    <a:pt x="2051" y="42"/>
                  </a:lnTo>
                  <a:lnTo>
                    <a:pt x="2073" y="25"/>
                  </a:lnTo>
                  <a:lnTo>
                    <a:pt x="2097" y="11"/>
                  </a:lnTo>
                  <a:lnTo>
                    <a:pt x="2124" y="4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85" name="모서리가 둥근 직사각형 6">
            <a:extLst>
              <a:ext uri="{FF2B5EF4-FFF2-40B4-BE49-F238E27FC236}">
                <a16:creationId xmlns:a16="http://schemas.microsoft.com/office/drawing/2014/main" id="{9503EFE0-2664-A241-D922-BA40DBF25E6D}"/>
              </a:ext>
            </a:extLst>
          </p:cNvPr>
          <p:cNvSpPr/>
          <p:nvPr/>
        </p:nvSpPr>
        <p:spPr>
          <a:xfrm>
            <a:off x="864288" y="1354160"/>
            <a:ext cx="2704794" cy="5294165"/>
          </a:xfrm>
          <a:prstGeom prst="roundRect">
            <a:avLst/>
          </a:prstGeom>
          <a:noFill/>
          <a:ln>
            <a:solidFill>
              <a:srgbClr val="E6A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6" name="모서리가 둥근 직사각형 6">
            <a:extLst>
              <a:ext uri="{FF2B5EF4-FFF2-40B4-BE49-F238E27FC236}">
                <a16:creationId xmlns:a16="http://schemas.microsoft.com/office/drawing/2014/main" id="{819547B7-D2DE-8C86-7E86-B7130E597B07}"/>
              </a:ext>
            </a:extLst>
          </p:cNvPr>
          <p:cNvSpPr/>
          <p:nvPr/>
        </p:nvSpPr>
        <p:spPr>
          <a:xfrm>
            <a:off x="8622918" y="1354160"/>
            <a:ext cx="2704794" cy="5294165"/>
          </a:xfrm>
          <a:prstGeom prst="roundRect">
            <a:avLst/>
          </a:prstGeom>
          <a:noFill/>
          <a:ln>
            <a:solidFill>
              <a:srgbClr val="E6A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9C56FC-6FAF-0356-1652-425AA3D6B08F}"/>
              </a:ext>
            </a:extLst>
          </p:cNvPr>
          <p:cNvSpPr txBox="1"/>
          <p:nvPr/>
        </p:nvSpPr>
        <p:spPr>
          <a:xfrm>
            <a:off x="5020401" y="3159824"/>
            <a:ext cx="2151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Language</a:t>
            </a:r>
          </a:p>
          <a:p>
            <a:pPr algn="ctr"/>
            <a:r>
              <a:rPr lang="en-US" altLang="ko-KR" sz="1200" dirty="0">
                <a:latin typeface="+mn-ea"/>
              </a:rPr>
              <a:t>Html5</a:t>
            </a:r>
          </a:p>
          <a:p>
            <a:pPr algn="ctr"/>
            <a:r>
              <a:rPr lang="en-US" altLang="ko-KR" sz="1200" dirty="0">
                <a:latin typeface="+mn-ea"/>
              </a:rPr>
              <a:t>CSS3</a:t>
            </a:r>
          </a:p>
          <a:p>
            <a:pPr algn="ctr"/>
            <a:r>
              <a:rPr lang="en-US" altLang="ko-KR" sz="1200" dirty="0">
                <a:latin typeface="+mn-ea"/>
              </a:rPr>
              <a:t>JavaScript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Framework</a:t>
            </a:r>
          </a:p>
          <a:p>
            <a:pPr algn="ctr"/>
            <a:r>
              <a:rPr lang="en-US" altLang="ko-KR" sz="1200" dirty="0">
                <a:latin typeface="+mn-ea"/>
              </a:rPr>
              <a:t>Bootstrap3</a:t>
            </a:r>
          </a:p>
          <a:p>
            <a:pPr algn="ctr"/>
            <a:r>
              <a:rPr lang="en-US" altLang="ko-KR" sz="1200" dirty="0">
                <a:latin typeface="+mn-ea"/>
              </a:rPr>
              <a:t>jQuery </a:t>
            </a:r>
          </a:p>
          <a:p>
            <a:pPr algn="ctr"/>
            <a:r>
              <a:rPr lang="en-US" altLang="ko-KR" sz="1200" dirty="0">
                <a:latin typeface="+mn-ea"/>
              </a:rPr>
              <a:t>CK Editor</a:t>
            </a: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API</a:t>
            </a:r>
          </a:p>
          <a:p>
            <a:pPr algn="ctr"/>
            <a:r>
              <a:rPr lang="en-US" altLang="ko-KR" sz="1200" dirty="0">
                <a:latin typeface="+mn-ea"/>
              </a:rPr>
              <a:t>Kakao map</a:t>
            </a:r>
          </a:p>
          <a:p>
            <a:pPr algn="ctr"/>
            <a:r>
              <a:rPr lang="en-US" altLang="ko-KR" sz="1200" dirty="0">
                <a:latin typeface="+mn-ea"/>
              </a:rPr>
              <a:t>Spring Security</a:t>
            </a:r>
          </a:p>
          <a:p>
            <a:pPr algn="ctr"/>
            <a:endParaRPr lang="ko-KR" altLang="en-US" sz="1200" dirty="0">
              <a:latin typeface="+mn-ea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C0E2AFC-D54C-C453-B30A-155CC6096E3E}"/>
              </a:ext>
            </a:extLst>
          </p:cNvPr>
          <p:cNvCxnSpPr>
            <a:cxnSpLocks/>
          </p:cNvCxnSpPr>
          <p:nvPr/>
        </p:nvCxnSpPr>
        <p:spPr>
          <a:xfrm>
            <a:off x="4897397" y="2726773"/>
            <a:ext cx="239720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8413A7E-4088-B261-C362-A19D05550B91}"/>
              </a:ext>
            </a:extLst>
          </p:cNvPr>
          <p:cNvSpPr txBox="1"/>
          <p:nvPr/>
        </p:nvSpPr>
        <p:spPr>
          <a:xfrm>
            <a:off x="5313691" y="2303477"/>
            <a:ext cx="150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Front-End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6D95930-6B86-E595-9829-6957F63C36D4}"/>
              </a:ext>
            </a:extLst>
          </p:cNvPr>
          <p:cNvSpPr txBox="1"/>
          <p:nvPr/>
        </p:nvSpPr>
        <p:spPr>
          <a:xfrm>
            <a:off x="8899716" y="3159824"/>
            <a:ext cx="2151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Language</a:t>
            </a:r>
          </a:p>
          <a:p>
            <a:pPr algn="ctr"/>
            <a:r>
              <a:rPr lang="en-US" altLang="ko-KR" sz="1200" dirty="0">
                <a:latin typeface="+mj-ea"/>
                <a:ea typeface="+mj-ea"/>
              </a:rPr>
              <a:t>Java</a:t>
            </a:r>
          </a:p>
          <a:p>
            <a:pPr algn="ctr"/>
            <a:r>
              <a:rPr lang="en-US" altLang="ko-KR" sz="1200" dirty="0">
                <a:latin typeface="+mj-ea"/>
                <a:ea typeface="+mj-ea"/>
              </a:rPr>
              <a:t>JSP</a:t>
            </a:r>
          </a:p>
          <a:p>
            <a:pPr algn="ctr"/>
            <a:endParaRPr lang="en-US" altLang="ko-KR" sz="1200" dirty="0">
              <a:latin typeface="+mj-ea"/>
              <a:ea typeface="+mj-ea"/>
            </a:endParaRPr>
          </a:p>
          <a:p>
            <a:pPr algn="ctr"/>
            <a:endParaRPr lang="en-US" altLang="ko-KR" sz="1200" dirty="0">
              <a:latin typeface="+mj-ea"/>
              <a:ea typeface="+mj-ea"/>
            </a:endParaRPr>
          </a:p>
          <a:p>
            <a:pPr algn="ctr"/>
            <a:endParaRPr lang="en-US" altLang="ko-KR" sz="1200" dirty="0">
              <a:latin typeface="+mj-ea"/>
              <a:ea typeface="+mj-ea"/>
            </a:endParaRPr>
          </a:p>
          <a:p>
            <a:pPr algn="ctr"/>
            <a:endParaRPr lang="en-US" altLang="ko-KR" sz="1200" dirty="0">
              <a:latin typeface="+mj-ea"/>
              <a:ea typeface="+mj-ea"/>
            </a:endParaRPr>
          </a:p>
          <a:p>
            <a:pPr algn="ctr"/>
            <a:r>
              <a:rPr lang="en-US" altLang="ko-KR" sz="1200" b="1" dirty="0">
                <a:latin typeface="+mj-ea"/>
                <a:ea typeface="+mj-ea"/>
              </a:rPr>
              <a:t>Framework</a:t>
            </a:r>
          </a:p>
          <a:p>
            <a:pPr algn="ctr"/>
            <a:r>
              <a:rPr lang="en-US" altLang="ko-KR" sz="1200" dirty="0">
                <a:latin typeface="+mj-ea"/>
                <a:ea typeface="+mj-ea"/>
              </a:rPr>
              <a:t>Spring </a:t>
            </a:r>
            <a:r>
              <a:rPr lang="en-US" altLang="ko-KR" sz="1200" dirty="0">
                <a:latin typeface="+mj-ea"/>
              </a:rPr>
              <a:t>MVC2</a:t>
            </a:r>
            <a:endParaRPr lang="en-US" altLang="ko-KR" sz="1200" dirty="0"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latin typeface="+mj-ea"/>
                <a:ea typeface="+mj-ea"/>
              </a:rPr>
              <a:t>MyBatis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DA321D4-DE7C-EE41-98DD-F11BA6CB43C1}"/>
              </a:ext>
            </a:extLst>
          </p:cNvPr>
          <p:cNvCxnSpPr>
            <a:cxnSpLocks/>
          </p:cNvCxnSpPr>
          <p:nvPr/>
        </p:nvCxnSpPr>
        <p:spPr>
          <a:xfrm>
            <a:off x="8776712" y="2726773"/>
            <a:ext cx="239720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56611D1-88B2-9892-C446-3389515FE164}"/>
              </a:ext>
            </a:extLst>
          </p:cNvPr>
          <p:cNvSpPr txBox="1"/>
          <p:nvPr/>
        </p:nvSpPr>
        <p:spPr>
          <a:xfrm>
            <a:off x="9193006" y="2303477"/>
            <a:ext cx="150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Back-End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96" name="Group 32">
            <a:extLst>
              <a:ext uri="{FF2B5EF4-FFF2-40B4-BE49-F238E27FC236}">
                <a16:creationId xmlns:a16="http://schemas.microsoft.com/office/drawing/2014/main" id="{92F42DF6-0335-6AE2-AEA5-3AB3EF4A5C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91295" y="1619474"/>
            <a:ext cx="568039" cy="528533"/>
            <a:chOff x="2335" y="740"/>
            <a:chExt cx="3034" cy="2823"/>
          </a:xfrm>
          <a:solidFill>
            <a:schemeClr val="bg1">
              <a:lumMod val="75000"/>
            </a:schemeClr>
          </a:solidFill>
        </p:grpSpPr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280784B-AED1-1851-5E50-A36CA2126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" y="740"/>
              <a:ext cx="2715" cy="2512"/>
            </a:xfrm>
            <a:custGeom>
              <a:avLst/>
              <a:gdLst>
                <a:gd name="T0" fmla="*/ 4958 w 5430"/>
                <a:gd name="T1" fmla="*/ 0 h 5024"/>
                <a:gd name="T2" fmla="*/ 5094 w 5430"/>
                <a:gd name="T3" fmla="*/ 20 h 5024"/>
                <a:gd name="T4" fmla="*/ 5214 w 5430"/>
                <a:gd name="T5" fmla="*/ 75 h 5024"/>
                <a:gd name="T6" fmla="*/ 5314 w 5430"/>
                <a:gd name="T7" fmla="*/ 162 h 5024"/>
                <a:gd name="T8" fmla="*/ 5385 w 5430"/>
                <a:gd name="T9" fmla="*/ 273 h 5024"/>
                <a:gd name="T10" fmla="*/ 5424 w 5430"/>
                <a:gd name="T11" fmla="*/ 402 h 5024"/>
                <a:gd name="T12" fmla="*/ 5430 w 5430"/>
                <a:gd name="T13" fmla="*/ 2786 h 5024"/>
                <a:gd name="T14" fmla="*/ 5004 w 5430"/>
                <a:gd name="T15" fmla="*/ 472 h 5024"/>
                <a:gd name="T16" fmla="*/ 4989 w 5430"/>
                <a:gd name="T17" fmla="*/ 438 h 5024"/>
                <a:gd name="T18" fmla="*/ 4958 w 5430"/>
                <a:gd name="T19" fmla="*/ 425 h 5024"/>
                <a:gd name="T20" fmla="*/ 453 w 5430"/>
                <a:gd name="T21" fmla="*/ 429 h 5024"/>
                <a:gd name="T22" fmla="*/ 429 w 5430"/>
                <a:gd name="T23" fmla="*/ 453 h 5024"/>
                <a:gd name="T24" fmla="*/ 426 w 5430"/>
                <a:gd name="T25" fmla="*/ 3515 h 5024"/>
                <a:gd name="T26" fmla="*/ 438 w 5430"/>
                <a:gd name="T27" fmla="*/ 3549 h 5024"/>
                <a:gd name="T28" fmla="*/ 472 w 5430"/>
                <a:gd name="T29" fmla="*/ 3561 h 5024"/>
                <a:gd name="T30" fmla="*/ 4175 w 5430"/>
                <a:gd name="T31" fmla="*/ 3987 h 5024"/>
                <a:gd name="T32" fmla="*/ 3455 w 5430"/>
                <a:gd name="T33" fmla="*/ 4599 h 5024"/>
                <a:gd name="T34" fmla="*/ 3740 w 5430"/>
                <a:gd name="T35" fmla="*/ 4604 h 5024"/>
                <a:gd name="T36" fmla="*/ 3825 w 5430"/>
                <a:gd name="T37" fmla="*/ 4645 h 5024"/>
                <a:gd name="T38" fmla="*/ 3882 w 5430"/>
                <a:gd name="T39" fmla="*/ 4719 h 5024"/>
                <a:gd name="T40" fmla="*/ 3904 w 5430"/>
                <a:gd name="T41" fmla="*/ 4811 h 5024"/>
                <a:gd name="T42" fmla="*/ 3882 w 5430"/>
                <a:gd name="T43" fmla="*/ 4905 h 5024"/>
                <a:gd name="T44" fmla="*/ 3825 w 5430"/>
                <a:gd name="T45" fmla="*/ 4977 h 5024"/>
                <a:gd name="T46" fmla="*/ 3740 w 5430"/>
                <a:gd name="T47" fmla="*/ 5019 h 5024"/>
                <a:gd name="T48" fmla="*/ 1737 w 5430"/>
                <a:gd name="T49" fmla="*/ 5024 h 5024"/>
                <a:gd name="T50" fmla="*/ 1645 w 5430"/>
                <a:gd name="T51" fmla="*/ 5002 h 5024"/>
                <a:gd name="T52" fmla="*/ 1572 w 5430"/>
                <a:gd name="T53" fmla="*/ 4945 h 5024"/>
                <a:gd name="T54" fmla="*/ 1531 w 5430"/>
                <a:gd name="T55" fmla="*/ 4860 h 5024"/>
                <a:gd name="T56" fmla="*/ 1531 w 5430"/>
                <a:gd name="T57" fmla="*/ 4763 h 5024"/>
                <a:gd name="T58" fmla="*/ 1572 w 5430"/>
                <a:gd name="T59" fmla="*/ 4678 h 5024"/>
                <a:gd name="T60" fmla="*/ 1645 w 5430"/>
                <a:gd name="T61" fmla="*/ 4621 h 5024"/>
                <a:gd name="T62" fmla="*/ 1737 w 5430"/>
                <a:gd name="T63" fmla="*/ 4599 h 5024"/>
                <a:gd name="T64" fmla="*/ 1975 w 5430"/>
                <a:gd name="T65" fmla="*/ 3987 h 5024"/>
                <a:gd name="T66" fmla="*/ 402 w 5430"/>
                <a:gd name="T67" fmla="*/ 3983 h 5024"/>
                <a:gd name="T68" fmla="*/ 273 w 5430"/>
                <a:gd name="T69" fmla="*/ 3943 h 5024"/>
                <a:gd name="T70" fmla="*/ 162 w 5430"/>
                <a:gd name="T71" fmla="*/ 3871 h 5024"/>
                <a:gd name="T72" fmla="*/ 76 w 5430"/>
                <a:gd name="T73" fmla="*/ 3773 h 5024"/>
                <a:gd name="T74" fmla="*/ 20 w 5430"/>
                <a:gd name="T75" fmla="*/ 3652 h 5024"/>
                <a:gd name="T76" fmla="*/ 0 w 5430"/>
                <a:gd name="T77" fmla="*/ 3515 h 5024"/>
                <a:gd name="T78" fmla="*/ 6 w 5430"/>
                <a:gd name="T79" fmla="*/ 402 h 5024"/>
                <a:gd name="T80" fmla="*/ 44 w 5430"/>
                <a:gd name="T81" fmla="*/ 273 h 5024"/>
                <a:gd name="T82" fmla="*/ 116 w 5430"/>
                <a:gd name="T83" fmla="*/ 162 h 5024"/>
                <a:gd name="T84" fmla="*/ 216 w 5430"/>
                <a:gd name="T85" fmla="*/ 75 h 5024"/>
                <a:gd name="T86" fmla="*/ 335 w 5430"/>
                <a:gd name="T87" fmla="*/ 20 h 5024"/>
                <a:gd name="T88" fmla="*/ 472 w 5430"/>
                <a:gd name="T89" fmla="*/ 0 h 5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30" h="5024">
                  <a:moveTo>
                    <a:pt x="472" y="0"/>
                  </a:moveTo>
                  <a:lnTo>
                    <a:pt x="4958" y="0"/>
                  </a:lnTo>
                  <a:lnTo>
                    <a:pt x="5028" y="5"/>
                  </a:lnTo>
                  <a:lnTo>
                    <a:pt x="5094" y="20"/>
                  </a:lnTo>
                  <a:lnTo>
                    <a:pt x="5157" y="44"/>
                  </a:lnTo>
                  <a:lnTo>
                    <a:pt x="5214" y="75"/>
                  </a:lnTo>
                  <a:lnTo>
                    <a:pt x="5267" y="116"/>
                  </a:lnTo>
                  <a:lnTo>
                    <a:pt x="5314" y="162"/>
                  </a:lnTo>
                  <a:lnTo>
                    <a:pt x="5352" y="215"/>
                  </a:lnTo>
                  <a:lnTo>
                    <a:pt x="5385" y="273"/>
                  </a:lnTo>
                  <a:lnTo>
                    <a:pt x="5409" y="335"/>
                  </a:lnTo>
                  <a:lnTo>
                    <a:pt x="5424" y="402"/>
                  </a:lnTo>
                  <a:lnTo>
                    <a:pt x="5430" y="472"/>
                  </a:lnTo>
                  <a:lnTo>
                    <a:pt x="5430" y="2786"/>
                  </a:lnTo>
                  <a:lnTo>
                    <a:pt x="5004" y="2786"/>
                  </a:lnTo>
                  <a:lnTo>
                    <a:pt x="5004" y="472"/>
                  </a:lnTo>
                  <a:lnTo>
                    <a:pt x="5000" y="453"/>
                  </a:lnTo>
                  <a:lnTo>
                    <a:pt x="4989" y="438"/>
                  </a:lnTo>
                  <a:lnTo>
                    <a:pt x="4976" y="429"/>
                  </a:lnTo>
                  <a:lnTo>
                    <a:pt x="4958" y="425"/>
                  </a:lnTo>
                  <a:lnTo>
                    <a:pt x="472" y="425"/>
                  </a:lnTo>
                  <a:lnTo>
                    <a:pt x="453" y="429"/>
                  </a:lnTo>
                  <a:lnTo>
                    <a:pt x="438" y="438"/>
                  </a:lnTo>
                  <a:lnTo>
                    <a:pt x="429" y="453"/>
                  </a:lnTo>
                  <a:lnTo>
                    <a:pt x="426" y="472"/>
                  </a:lnTo>
                  <a:lnTo>
                    <a:pt x="426" y="3515"/>
                  </a:lnTo>
                  <a:lnTo>
                    <a:pt x="429" y="3534"/>
                  </a:lnTo>
                  <a:lnTo>
                    <a:pt x="438" y="3549"/>
                  </a:lnTo>
                  <a:lnTo>
                    <a:pt x="453" y="3558"/>
                  </a:lnTo>
                  <a:lnTo>
                    <a:pt x="472" y="3561"/>
                  </a:lnTo>
                  <a:lnTo>
                    <a:pt x="4175" y="3561"/>
                  </a:lnTo>
                  <a:lnTo>
                    <a:pt x="4175" y="3987"/>
                  </a:lnTo>
                  <a:lnTo>
                    <a:pt x="3455" y="3987"/>
                  </a:lnTo>
                  <a:lnTo>
                    <a:pt x="3455" y="4599"/>
                  </a:lnTo>
                  <a:lnTo>
                    <a:pt x="3690" y="4599"/>
                  </a:lnTo>
                  <a:lnTo>
                    <a:pt x="3740" y="4604"/>
                  </a:lnTo>
                  <a:lnTo>
                    <a:pt x="3784" y="4621"/>
                  </a:lnTo>
                  <a:lnTo>
                    <a:pt x="3825" y="4645"/>
                  </a:lnTo>
                  <a:lnTo>
                    <a:pt x="3856" y="4678"/>
                  </a:lnTo>
                  <a:lnTo>
                    <a:pt x="3882" y="4719"/>
                  </a:lnTo>
                  <a:lnTo>
                    <a:pt x="3899" y="4763"/>
                  </a:lnTo>
                  <a:lnTo>
                    <a:pt x="3904" y="4811"/>
                  </a:lnTo>
                  <a:lnTo>
                    <a:pt x="3899" y="4860"/>
                  </a:lnTo>
                  <a:lnTo>
                    <a:pt x="3882" y="4905"/>
                  </a:lnTo>
                  <a:lnTo>
                    <a:pt x="3856" y="4945"/>
                  </a:lnTo>
                  <a:lnTo>
                    <a:pt x="3825" y="4977"/>
                  </a:lnTo>
                  <a:lnTo>
                    <a:pt x="3784" y="5002"/>
                  </a:lnTo>
                  <a:lnTo>
                    <a:pt x="3740" y="5019"/>
                  </a:lnTo>
                  <a:lnTo>
                    <a:pt x="3690" y="5024"/>
                  </a:lnTo>
                  <a:lnTo>
                    <a:pt x="1737" y="5024"/>
                  </a:lnTo>
                  <a:lnTo>
                    <a:pt x="1690" y="5019"/>
                  </a:lnTo>
                  <a:lnTo>
                    <a:pt x="1645" y="5002"/>
                  </a:lnTo>
                  <a:lnTo>
                    <a:pt x="1605" y="4977"/>
                  </a:lnTo>
                  <a:lnTo>
                    <a:pt x="1572" y="4945"/>
                  </a:lnTo>
                  <a:lnTo>
                    <a:pt x="1548" y="4905"/>
                  </a:lnTo>
                  <a:lnTo>
                    <a:pt x="1531" y="4860"/>
                  </a:lnTo>
                  <a:lnTo>
                    <a:pt x="1526" y="4811"/>
                  </a:lnTo>
                  <a:lnTo>
                    <a:pt x="1531" y="4763"/>
                  </a:lnTo>
                  <a:lnTo>
                    <a:pt x="1548" y="4719"/>
                  </a:lnTo>
                  <a:lnTo>
                    <a:pt x="1572" y="4678"/>
                  </a:lnTo>
                  <a:lnTo>
                    <a:pt x="1605" y="4645"/>
                  </a:lnTo>
                  <a:lnTo>
                    <a:pt x="1645" y="4621"/>
                  </a:lnTo>
                  <a:lnTo>
                    <a:pt x="1690" y="4604"/>
                  </a:lnTo>
                  <a:lnTo>
                    <a:pt x="1737" y="4599"/>
                  </a:lnTo>
                  <a:lnTo>
                    <a:pt x="1975" y="4599"/>
                  </a:lnTo>
                  <a:lnTo>
                    <a:pt x="1975" y="3987"/>
                  </a:lnTo>
                  <a:lnTo>
                    <a:pt x="472" y="3987"/>
                  </a:lnTo>
                  <a:lnTo>
                    <a:pt x="402" y="3983"/>
                  </a:lnTo>
                  <a:lnTo>
                    <a:pt x="335" y="3967"/>
                  </a:lnTo>
                  <a:lnTo>
                    <a:pt x="273" y="3943"/>
                  </a:lnTo>
                  <a:lnTo>
                    <a:pt x="216" y="3912"/>
                  </a:lnTo>
                  <a:lnTo>
                    <a:pt x="162" y="3871"/>
                  </a:lnTo>
                  <a:lnTo>
                    <a:pt x="116" y="3825"/>
                  </a:lnTo>
                  <a:lnTo>
                    <a:pt x="76" y="3773"/>
                  </a:lnTo>
                  <a:lnTo>
                    <a:pt x="44" y="3714"/>
                  </a:lnTo>
                  <a:lnTo>
                    <a:pt x="20" y="3652"/>
                  </a:lnTo>
                  <a:lnTo>
                    <a:pt x="6" y="3585"/>
                  </a:lnTo>
                  <a:lnTo>
                    <a:pt x="0" y="3515"/>
                  </a:lnTo>
                  <a:lnTo>
                    <a:pt x="0" y="472"/>
                  </a:lnTo>
                  <a:lnTo>
                    <a:pt x="6" y="402"/>
                  </a:lnTo>
                  <a:lnTo>
                    <a:pt x="20" y="335"/>
                  </a:lnTo>
                  <a:lnTo>
                    <a:pt x="44" y="273"/>
                  </a:lnTo>
                  <a:lnTo>
                    <a:pt x="76" y="215"/>
                  </a:lnTo>
                  <a:lnTo>
                    <a:pt x="116" y="162"/>
                  </a:lnTo>
                  <a:lnTo>
                    <a:pt x="162" y="116"/>
                  </a:lnTo>
                  <a:lnTo>
                    <a:pt x="216" y="75"/>
                  </a:lnTo>
                  <a:lnTo>
                    <a:pt x="273" y="44"/>
                  </a:lnTo>
                  <a:lnTo>
                    <a:pt x="335" y="20"/>
                  </a:lnTo>
                  <a:lnTo>
                    <a:pt x="402" y="5"/>
                  </a:lnTo>
                  <a:lnTo>
                    <a:pt x="4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CF27FD08-8ACC-9635-5173-3D90518D5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5" y="2266"/>
              <a:ext cx="814" cy="1297"/>
            </a:xfrm>
            <a:custGeom>
              <a:avLst/>
              <a:gdLst>
                <a:gd name="T0" fmla="*/ 783 w 1627"/>
                <a:gd name="T1" fmla="*/ 2217 h 2592"/>
                <a:gd name="T2" fmla="*/ 730 w 1627"/>
                <a:gd name="T3" fmla="*/ 2248 h 2592"/>
                <a:gd name="T4" fmla="*/ 700 w 1627"/>
                <a:gd name="T5" fmla="*/ 2299 h 2592"/>
                <a:gd name="T6" fmla="*/ 700 w 1627"/>
                <a:gd name="T7" fmla="*/ 2364 h 2592"/>
                <a:gd name="T8" fmla="*/ 734 w 1627"/>
                <a:gd name="T9" fmla="*/ 2416 h 2592"/>
                <a:gd name="T10" fmla="*/ 785 w 1627"/>
                <a:gd name="T11" fmla="*/ 2445 h 2592"/>
                <a:gd name="T12" fmla="*/ 842 w 1627"/>
                <a:gd name="T13" fmla="*/ 2445 h 2592"/>
                <a:gd name="T14" fmla="*/ 894 w 1627"/>
                <a:gd name="T15" fmla="*/ 2416 h 2592"/>
                <a:gd name="T16" fmla="*/ 927 w 1627"/>
                <a:gd name="T17" fmla="*/ 2364 h 2592"/>
                <a:gd name="T18" fmla="*/ 927 w 1627"/>
                <a:gd name="T19" fmla="*/ 2299 h 2592"/>
                <a:gd name="T20" fmla="*/ 898 w 1627"/>
                <a:gd name="T21" fmla="*/ 2248 h 2592"/>
                <a:gd name="T22" fmla="*/ 846 w 1627"/>
                <a:gd name="T23" fmla="*/ 2217 h 2592"/>
                <a:gd name="T24" fmla="*/ 321 w 1627"/>
                <a:gd name="T25" fmla="*/ 319 h 2592"/>
                <a:gd name="T26" fmla="*/ 1308 w 1627"/>
                <a:gd name="T27" fmla="*/ 2099 h 2592"/>
                <a:gd name="T28" fmla="*/ 321 w 1627"/>
                <a:gd name="T29" fmla="*/ 319 h 2592"/>
                <a:gd name="T30" fmla="*/ 1356 w 1627"/>
                <a:gd name="T31" fmla="*/ 0 h 2592"/>
                <a:gd name="T32" fmla="*/ 1461 w 1627"/>
                <a:gd name="T33" fmla="*/ 20 h 2592"/>
                <a:gd name="T34" fmla="*/ 1548 w 1627"/>
                <a:gd name="T35" fmla="*/ 79 h 2592"/>
                <a:gd name="T36" fmla="*/ 1605 w 1627"/>
                <a:gd name="T37" fmla="*/ 166 h 2592"/>
                <a:gd name="T38" fmla="*/ 1627 w 1627"/>
                <a:gd name="T39" fmla="*/ 271 h 2592"/>
                <a:gd name="T40" fmla="*/ 1622 w 1627"/>
                <a:gd name="T41" fmla="*/ 2377 h 2592"/>
                <a:gd name="T42" fmla="*/ 1581 w 1627"/>
                <a:gd name="T43" fmla="*/ 2473 h 2592"/>
                <a:gd name="T44" fmla="*/ 1507 w 1627"/>
                <a:gd name="T45" fmla="*/ 2546 h 2592"/>
                <a:gd name="T46" fmla="*/ 1410 w 1627"/>
                <a:gd name="T47" fmla="*/ 2587 h 2592"/>
                <a:gd name="T48" fmla="*/ 273 w 1627"/>
                <a:gd name="T49" fmla="*/ 2592 h 2592"/>
                <a:gd name="T50" fmla="*/ 168 w 1627"/>
                <a:gd name="T51" fmla="*/ 2572 h 2592"/>
                <a:gd name="T52" fmla="*/ 81 w 1627"/>
                <a:gd name="T53" fmla="*/ 2513 h 2592"/>
                <a:gd name="T54" fmla="*/ 22 w 1627"/>
                <a:gd name="T55" fmla="*/ 2427 h 2592"/>
                <a:gd name="T56" fmla="*/ 0 w 1627"/>
                <a:gd name="T57" fmla="*/ 2322 h 2592"/>
                <a:gd name="T58" fmla="*/ 6 w 1627"/>
                <a:gd name="T59" fmla="*/ 216 h 2592"/>
                <a:gd name="T60" fmla="*/ 48 w 1627"/>
                <a:gd name="T61" fmla="*/ 120 h 2592"/>
                <a:gd name="T62" fmla="*/ 120 w 1627"/>
                <a:gd name="T63" fmla="*/ 46 h 2592"/>
                <a:gd name="T64" fmla="*/ 218 w 1627"/>
                <a:gd name="T65" fmla="*/ 5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7" h="2592">
                  <a:moveTo>
                    <a:pt x="815" y="2213"/>
                  </a:moveTo>
                  <a:lnTo>
                    <a:pt x="783" y="2217"/>
                  </a:lnTo>
                  <a:lnTo>
                    <a:pt x="754" y="2229"/>
                  </a:lnTo>
                  <a:lnTo>
                    <a:pt x="730" y="2248"/>
                  </a:lnTo>
                  <a:lnTo>
                    <a:pt x="711" y="2272"/>
                  </a:lnTo>
                  <a:lnTo>
                    <a:pt x="700" y="2299"/>
                  </a:lnTo>
                  <a:lnTo>
                    <a:pt x="697" y="2331"/>
                  </a:lnTo>
                  <a:lnTo>
                    <a:pt x="700" y="2364"/>
                  </a:lnTo>
                  <a:lnTo>
                    <a:pt x="713" y="2392"/>
                  </a:lnTo>
                  <a:lnTo>
                    <a:pt x="734" y="2416"/>
                  </a:lnTo>
                  <a:lnTo>
                    <a:pt x="759" y="2434"/>
                  </a:lnTo>
                  <a:lnTo>
                    <a:pt x="785" y="2445"/>
                  </a:lnTo>
                  <a:lnTo>
                    <a:pt x="815" y="2449"/>
                  </a:lnTo>
                  <a:lnTo>
                    <a:pt x="842" y="2445"/>
                  </a:lnTo>
                  <a:lnTo>
                    <a:pt x="868" y="2434"/>
                  </a:lnTo>
                  <a:lnTo>
                    <a:pt x="894" y="2416"/>
                  </a:lnTo>
                  <a:lnTo>
                    <a:pt x="914" y="2392"/>
                  </a:lnTo>
                  <a:lnTo>
                    <a:pt x="927" y="2364"/>
                  </a:lnTo>
                  <a:lnTo>
                    <a:pt x="933" y="2331"/>
                  </a:lnTo>
                  <a:lnTo>
                    <a:pt x="927" y="2299"/>
                  </a:lnTo>
                  <a:lnTo>
                    <a:pt x="916" y="2272"/>
                  </a:lnTo>
                  <a:lnTo>
                    <a:pt x="898" y="2248"/>
                  </a:lnTo>
                  <a:lnTo>
                    <a:pt x="874" y="2229"/>
                  </a:lnTo>
                  <a:lnTo>
                    <a:pt x="846" y="2217"/>
                  </a:lnTo>
                  <a:lnTo>
                    <a:pt x="815" y="2213"/>
                  </a:lnTo>
                  <a:close/>
                  <a:moveTo>
                    <a:pt x="321" y="319"/>
                  </a:moveTo>
                  <a:lnTo>
                    <a:pt x="321" y="2099"/>
                  </a:lnTo>
                  <a:lnTo>
                    <a:pt x="1308" y="2099"/>
                  </a:lnTo>
                  <a:lnTo>
                    <a:pt x="1308" y="319"/>
                  </a:lnTo>
                  <a:lnTo>
                    <a:pt x="321" y="319"/>
                  </a:lnTo>
                  <a:close/>
                  <a:moveTo>
                    <a:pt x="273" y="0"/>
                  </a:moveTo>
                  <a:lnTo>
                    <a:pt x="1356" y="0"/>
                  </a:lnTo>
                  <a:lnTo>
                    <a:pt x="1410" y="5"/>
                  </a:lnTo>
                  <a:lnTo>
                    <a:pt x="1461" y="20"/>
                  </a:lnTo>
                  <a:lnTo>
                    <a:pt x="1507" y="46"/>
                  </a:lnTo>
                  <a:lnTo>
                    <a:pt x="1548" y="79"/>
                  </a:lnTo>
                  <a:lnTo>
                    <a:pt x="1581" y="120"/>
                  </a:lnTo>
                  <a:lnTo>
                    <a:pt x="1605" y="166"/>
                  </a:lnTo>
                  <a:lnTo>
                    <a:pt x="1622" y="216"/>
                  </a:lnTo>
                  <a:lnTo>
                    <a:pt x="1627" y="271"/>
                  </a:lnTo>
                  <a:lnTo>
                    <a:pt x="1627" y="2322"/>
                  </a:lnTo>
                  <a:lnTo>
                    <a:pt x="1622" y="2377"/>
                  </a:lnTo>
                  <a:lnTo>
                    <a:pt x="1605" y="2427"/>
                  </a:lnTo>
                  <a:lnTo>
                    <a:pt x="1581" y="2473"/>
                  </a:lnTo>
                  <a:lnTo>
                    <a:pt x="1548" y="2513"/>
                  </a:lnTo>
                  <a:lnTo>
                    <a:pt x="1507" y="2546"/>
                  </a:lnTo>
                  <a:lnTo>
                    <a:pt x="1461" y="2572"/>
                  </a:lnTo>
                  <a:lnTo>
                    <a:pt x="1410" y="2587"/>
                  </a:lnTo>
                  <a:lnTo>
                    <a:pt x="1356" y="2592"/>
                  </a:lnTo>
                  <a:lnTo>
                    <a:pt x="273" y="2592"/>
                  </a:lnTo>
                  <a:lnTo>
                    <a:pt x="218" y="2587"/>
                  </a:lnTo>
                  <a:lnTo>
                    <a:pt x="168" y="2572"/>
                  </a:lnTo>
                  <a:lnTo>
                    <a:pt x="120" y="2546"/>
                  </a:lnTo>
                  <a:lnTo>
                    <a:pt x="81" y="2513"/>
                  </a:lnTo>
                  <a:lnTo>
                    <a:pt x="48" y="2473"/>
                  </a:lnTo>
                  <a:lnTo>
                    <a:pt x="22" y="2427"/>
                  </a:lnTo>
                  <a:lnTo>
                    <a:pt x="6" y="2377"/>
                  </a:lnTo>
                  <a:lnTo>
                    <a:pt x="0" y="2322"/>
                  </a:lnTo>
                  <a:lnTo>
                    <a:pt x="0" y="271"/>
                  </a:lnTo>
                  <a:lnTo>
                    <a:pt x="6" y="216"/>
                  </a:lnTo>
                  <a:lnTo>
                    <a:pt x="22" y="166"/>
                  </a:lnTo>
                  <a:lnTo>
                    <a:pt x="48" y="120"/>
                  </a:lnTo>
                  <a:lnTo>
                    <a:pt x="81" y="79"/>
                  </a:lnTo>
                  <a:lnTo>
                    <a:pt x="120" y="46"/>
                  </a:lnTo>
                  <a:lnTo>
                    <a:pt x="168" y="20"/>
                  </a:lnTo>
                  <a:lnTo>
                    <a:pt x="218" y="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1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554F4D"/>
                </a:solidFill>
              </a:rPr>
              <a:t>작업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1_</a:t>
            </a:r>
            <a:r>
              <a:rPr lang="ko-KR" altLang="en-US" sz="1100" dirty="0">
                <a:solidFill>
                  <a:srgbClr val="554F4D"/>
                </a:solidFill>
              </a:rPr>
              <a:t>서비스 소개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DF06563-3BF9-D364-C552-5E4CEEC20511}"/>
              </a:ext>
            </a:extLst>
          </p:cNvPr>
          <p:cNvSpPr/>
          <p:nvPr/>
        </p:nvSpPr>
        <p:spPr>
          <a:xfrm>
            <a:off x="1491787" y="3673112"/>
            <a:ext cx="1227649" cy="497530"/>
          </a:xfrm>
          <a:custGeom>
            <a:avLst/>
            <a:gdLst>
              <a:gd name="connsiteX0" fmla="*/ 953645 w 1778472"/>
              <a:gd name="connsiteY0" fmla="*/ 0 h 550417"/>
              <a:gd name="connsiteX1" fmla="*/ 1108300 w 1778472"/>
              <a:gd name="connsiteY1" fmla="*/ 248575 h 550417"/>
              <a:gd name="connsiteX2" fmla="*/ 1740024 w 1778472"/>
              <a:gd name="connsiteY2" fmla="*/ 248575 h 550417"/>
              <a:gd name="connsiteX3" fmla="*/ 1778472 w 1778472"/>
              <a:gd name="connsiteY3" fmla="*/ 256337 h 550417"/>
              <a:gd name="connsiteX4" fmla="*/ 1778472 w 1778472"/>
              <a:gd name="connsiteY4" fmla="*/ 542655 h 550417"/>
              <a:gd name="connsiteX5" fmla="*/ 1740023 w 1778472"/>
              <a:gd name="connsiteY5" fmla="*/ 550417 h 550417"/>
              <a:gd name="connsiteX6" fmla="*/ 150921 w 1778472"/>
              <a:gd name="connsiteY6" fmla="*/ 550416 h 550417"/>
              <a:gd name="connsiteX7" fmla="*/ 11860 w 1778472"/>
              <a:gd name="connsiteY7" fmla="*/ 458240 h 550417"/>
              <a:gd name="connsiteX8" fmla="*/ 0 w 1778472"/>
              <a:gd name="connsiteY8" fmla="*/ 399496 h 550417"/>
              <a:gd name="connsiteX9" fmla="*/ 11860 w 1778472"/>
              <a:gd name="connsiteY9" fmla="*/ 340751 h 550417"/>
              <a:gd name="connsiteX10" fmla="*/ 150921 w 1778472"/>
              <a:gd name="connsiteY10" fmla="*/ 248575 h 550417"/>
              <a:gd name="connsiteX11" fmla="*/ 798990 w 1778472"/>
              <a:gd name="connsiteY11" fmla="*/ 248575 h 55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78472" h="550417">
                <a:moveTo>
                  <a:pt x="953645" y="0"/>
                </a:moveTo>
                <a:lnTo>
                  <a:pt x="1108300" y="248575"/>
                </a:lnTo>
                <a:lnTo>
                  <a:pt x="1740024" y="248575"/>
                </a:lnTo>
                <a:lnTo>
                  <a:pt x="1778472" y="256337"/>
                </a:lnTo>
                <a:lnTo>
                  <a:pt x="1778472" y="542655"/>
                </a:lnTo>
                <a:lnTo>
                  <a:pt x="1740023" y="550417"/>
                </a:lnTo>
                <a:lnTo>
                  <a:pt x="150921" y="550416"/>
                </a:lnTo>
                <a:cubicBezTo>
                  <a:pt x="88408" y="550416"/>
                  <a:pt x="34771" y="512408"/>
                  <a:pt x="11860" y="458240"/>
                </a:cubicBezTo>
                <a:lnTo>
                  <a:pt x="0" y="399496"/>
                </a:lnTo>
                <a:lnTo>
                  <a:pt x="11860" y="340751"/>
                </a:lnTo>
                <a:cubicBezTo>
                  <a:pt x="34771" y="286583"/>
                  <a:pt x="88408" y="248575"/>
                  <a:pt x="150921" y="248575"/>
                </a:cubicBezTo>
                <a:lnTo>
                  <a:pt x="798990" y="248575"/>
                </a:lnTo>
                <a:close/>
              </a:path>
            </a:pathLst>
          </a:custGeom>
          <a:solidFill>
            <a:srgbClr val="B98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DBDA62E-3175-7FA2-369A-B9EA6C8C8DFB}"/>
              </a:ext>
            </a:extLst>
          </p:cNvPr>
          <p:cNvSpPr/>
          <p:nvPr/>
        </p:nvSpPr>
        <p:spPr>
          <a:xfrm flipV="1">
            <a:off x="2803390" y="3893985"/>
            <a:ext cx="1235536" cy="497529"/>
          </a:xfrm>
          <a:custGeom>
            <a:avLst/>
            <a:gdLst>
              <a:gd name="connsiteX0" fmla="*/ 945472 w 1890944"/>
              <a:gd name="connsiteY0" fmla="*/ 0 h 550416"/>
              <a:gd name="connsiteX1" fmla="*/ 1100127 w 1890944"/>
              <a:gd name="connsiteY1" fmla="*/ 248575 h 550416"/>
              <a:gd name="connsiteX2" fmla="*/ 1890944 w 1890944"/>
              <a:gd name="connsiteY2" fmla="*/ 248575 h 550416"/>
              <a:gd name="connsiteX3" fmla="*/ 1890944 w 1890944"/>
              <a:gd name="connsiteY3" fmla="*/ 550416 h 550416"/>
              <a:gd name="connsiteX4" fmla="*/ 0 w 1890944"/>
              <a:gd name="connsiteY4" fmla="*/ 550416 h 550416"/>
              <a:gd name="connsiteX5" fmla="*/ 0 w 1890944"/>
              <a:gd name="connsiteY5" fmla="*/ 248575 h 550416"/>
              <a:gd name="connsiteX6" fmla="*/ 790817 w 1890944"/>
              <a:gd name="connsiteY6" fmla="*/ 248575 h 55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0944" h="550416">
                <a:moveTo>
                  <a:pt x="945472" y="0"/>
                </a:moveTo>
                <a:lnTo>
                  <a:pt x="1100127" y="248575"/>
                </a:lnTo>
                <a:lnTo>
                  <a:pt x="1890944" y="248575"/>
                </a:lnTo>
                <a:lnTo>
                  <a:pt x="1890944" y="550416"/>
                </a:lnTo>
                <a:lnTo>
                  <a:pt x="0" y="550416"/>
                </a:lnTo>
                <a:lnTo>
                  <a:pt x="0" y="248575"/>
                </a:lnTo>
                <a:lnTo>
                  <a:pt x="790817" y="248575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0231B7E-2AD1-266E-3CB6-EEE6617089C3}"/>
              </a:ext>
            </a:extLst>
          </p:cNvPr>
          <p:cNvSpPr/>
          <p:nvPr/>
        </p:nvSpPr>
        <p:spPr>
          <a:xfrm>
            <a:off x="4122880" y="3665483"/>
            <a:ext cx="1247056" cy="497529"/>
          </a:xfrm>
          <a:custGeom>
            <a:avLst/>
            <a:gdLst>
              <a:gd name="connsiteX0" fmla="*/ 945472 w 1890944"/>
              <a:gd name="connsiteY0" fmla="*/ 0 h 550416"/>
              <a:gd name="connsiteX1" fmla="*/ 1100127 w 1890944"/>
              <a:gd name="connsiteY1" fmla="*/ 248575 h 550416"/>
              <a:gd name="connsiteX2" fmla="*/ 1890944 w 1890944"/>
              <a:gd name="connsiteY2" fmla="*/ 248575 h 550416"/>
              <a:gd name="connsiteX3" fmla="*/ 1890944 w 1890944"/>
              <a:gd name="connsiteY3" fmla="*/ 550416 h 550416"/>
              <a:gd name="connsiteX4" fmla="*/ 0 w 1890944"/>
              <a:gd name="connsiteY4" fmla="*/ 550416 h 550416"/>
              <a:gd name="connsiteX5" fmla="*/ 0 w 1890944"/>
              <a:gd name="connsiteY5" fmla="*/ 248575 h 550416"/>
              <a:gd name="connsiteX6" fmla="*/ 790817 w 1890944"/>
              <a:gd name="connsiteY6" fmla="*/ 248575 h 55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0944" h="550416">
                <a:moveTo>
                  <a:pt x="945472" y="0"/>
                </a:moveTo>
                <a:lnTo>
                  <a:pt x="1100127" y="248575"/>
                </a:lnTo>
                <a:lnTo>
                  <a:pt x="1890944" y="248575"/>
                </a:lnTo>
                <a:lnTo>
                  <a:pt x="1890944" y="550416"/>
                </a:lnTo>
                <a:lnTo>
                  <a:pt x="0" y="550416"/>
                </a:lnTo>
                <a:lnTo>
                  <a:pt x="0" y="248575"/>
                </a:lnTo>
                <a:lnTo>
                  <a:pt x="790817" y="248575"/>
                </a:lnTo>
                <a:close/>
              </a:path>
            </a:pathLst>
          </a:custGeom>
          <a:solidFill>
            <a:srgbClr val="C1C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1643C02-E246-A9B3-FD19-E256E40E0D47}"/>
              </a:ext>
            </a:extLst>
          </p:cNvPr>
          <p:cNvSpPr/>
          <p:nvPr/>
        </p:nvSpPr>
        <p:spPr>
          <a:xfrm flipV="1">
            <a:off x="5453165" y="3892944"/>
            <a:ext cx="1235536" cy="497529"/>
          </a:xfrm>
          <a:custGeom>
            <a:avLst/>
            <a:gdLst>
              <a:gd name="connsiteX0" fmla="*/ 945472 w 1890944"/>
              <a:gd name="connsiteY0" fmla="*/ 0 h 550416"/>
              <a:gd name="connsiteX1" fmla="*/ 1100127 w 1890944"/>
              <a:gd name="connsiteY1" fmla="*/ 248575 h 550416"/>
              <a:gd name="connsiteX2" fmla="*/ 1890944 w 1890944"/>
              <a:gd name="connsiteY2" fmla="*/ 248575 h 550416"/>
              <a:gd name="connsiteX3" fmla="*/ 1890944 w 1890944"/>
              <a:gd name="connsiteY3" fmla="*/ 550416 h 550416"/>
              <a:gd name="connsiteX4" fmla="*/ 0 w 1890944"/>
              <a:gd name="connsiteY4" fmla="*/ 550416 h 550416"/>
              <a:gd name="connsiteX5" fmla="*/ 0 w 1890944"/>
              <a:gd name="connsiteY5" fmla="*/ 248575 h 550416"/>
              <a:gd name="connsiteX6" fmla="*/ 790817 w 1890944"/>
              <a:gd name="connsiteY6" fmla="*/ 248575 h 55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0944" h="550416">
                <a:moveTo>
                  <a:pt x="945472" y="0"/>
                </a:moveTo>
                <a:lnTo>
                  <a:pt x="1100127" y="248575"/>
                </a:lnTo>
                <a:lnTo>
                  <a:pt x="1890944" y="248575"/>
                </a:lnTo>
                <a:lnTo>
                  <a:pt x="1890944" y="550416"/>
                </a:lnTo>
                <a:lnTo>
                  <a:pt x="0" y="550416"/>
                </a:lnTo>
                <a:lnTo>
                  <a:pt x="0" y="248575"/>
                </a:lnTo>
                <a:lnTo>
                  <a:pt x="790817" y="248575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97DBD13-195E-595D-B489-24D189A5C577}"/>
              </a:ext>
            </a:extLst>
          </p:cNvPr>
          <p:cNvSpPr/>
          <p:nvPr/>
        </p:nvSpPr>
        <p:spPr>
          <a:xfrm>
            <a:off x="6774785" y="3673112"/>
            <a:ext cx="1235536" cy="497529"/>
          </a:xfrm>
          <a:custGeom>
            <a:avLst/>
            <a:gdLst>
              <a:gd name="connsiteX0" fmla="*/ 945472 w 1890944"/>
              <a:gd name="connsiteY0" fmla="*/ 0 h 550416"/>
              <a:gd name="connsiteX1" fmla="*/ 1100127 w 1890944"/>
              <a:gd name="connsiteY1" fmla="*/ 248575 h 550416"/>
              <a:gd name="connsiteX2" fmla="*/ 1890944 w 1890944"/>
              <a:gd name="connsiteY2" fmla="*/ 248575 h 550416"/>
              <a:gd name="connsiteX3" fmla="*/ 1890944 w 1890944"/>
              <a:gd name="connsiteY3" fmla="*/ 550416 h 550416"/>
              <a:gd name="connsiteX4" fmla="*/ 0 w 1890944"/>
              <a:gd name="connsiteY4" fmla="*/ 550416 h 550416"/>
              <a:gd name="connsiteX5" fmla="*/ 0 w 1890944"/>
              <a:gd name="connsiteY5" fmla="*/ 248575 h 550416"/>
              <a:gd name="connsiteX6" fmla="*/ 790817 w 1890944"/>
              <a:gd name="connsiteY6" fmla="*/ 248575 h 55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0944" h="550416">
                <a:moveTo>
                  <a:pt x="945472" y="0"/>
                </a:moveTo>
                <a:lnTo>
                  <a:pt x="1100127" y="248575"/>
                </a:lnTo>
                <a:lnTo>
                  <a:pt x="1890944" y="248575"/>
                </a:lnTo>
                <a:lnTo>
                  <a:pt x="1890944" y="550416"/>
                </a:lnTo>
                <a:lnTo>
                  <a:pt x="0" y="550416"/>
                </a:lnTo>
                <a:lnTo>
                  <a:pt x="0" y="248575"/>
                </a:lnTo>
                <a:lnTo>
                  <a:pt x="790817" y="2485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037F3E-84EF-6E81-FB16-51551FB4E4A6}"/>
              </a:ext>
            </a:extLst>
          </p:cNvPr>
          <p:cNvSpPr/>
          <p:nvPr/>
        </p:nvSpPr>
        <p:spPr>
          <a:xfrm>
            <a:off x="1791312" y="2562783"/>
            <a:ext cx="727970" cy="727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1C8EC05-C193-424B-9F2B-4AAF1F6104C5}"/>
              </a:ext>
            </a:extLst>
          </p:cNvPr>
          <p:cNvSpPr/>
          <p:nvPr/>
        </p:nvSpPr>
        <p:spPr>
          <a:xfrm>
            <a:off x="4381337" y="2562783"/>
            <a:ext cx="727970" cy="727970"/>
          </a:xfrm>
          <a:prstGeom prst="ellipse">
            <a:avLst/>
          </a:prstGeom>
          <a:solidFill>
            <a:srgbClr val="C1C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267A3E6-B97C-BE1E-9306-F989E7F7BCEF}"/>
              </a:ext>
            </a:extLst>
          </p:cNvPr>
          <p:cNvSpPr/>
          <p:nvPr/>
        </p:nvSpPr>
        <p:spPr>
          <a:xfrm>
            <a:off x="7033469" y="2581157"/>
            <a:ext cx="727970" cy="727970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4F24AD-326B-45AE-6738-EEEDC6EC1583}"/>
              </a:ext>
            </a:extLst>
          </p:cNvPr>
          <p:cNvSpPr/>
          <p:nvPr/>
        </p:nvSpPr>
        <p:spPr>
          <a:xfrm>
            <a:off x="3050336" y="4702553"/>
            <a:ext cx="727970" cy="727970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4878E7-B0A8-18B0-EF66-61CBBCD913F7}"/>
              </a:ext>
            </a:extLst>
          </p:cNvPr>
          <p:cNvSpPr/>
          <p:nvPr/>
        </p:nvSpPr>
        <p:spPr>
          <a:xfrm>
            <a:off x="5697296" y="4707971"/>
            <a:ext cx="727970" cy="727970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4CB1292-5B92-E762-177B-3E50E6EBB392}"/>
              </a:ext>
            </a:extLst>
          </p:cNvPr>
          <p:cNvCxnSpPr>
            <a:cxnSpLocks/>
            <a:stCxn id="5" idx="0"/>
            <a:endCxn id="13" idx="4"/>
          </p:cNvCxnSpPr>
          <p:nvPr/>
        </p:nvCxnSpPr>
        <p:spPr>
          <a:xfrm flipV="1">
            <a:off x="2150072" y="3290753"/>
            <a:ext cx="5225" cy="3823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78BC631-7C96-74ED-E0AE-F83E614D7A2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3414321" y="4330624"/>
            <a:ext cx="1" cy="371929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5ADD80-B9A9-584A-4A5F-855BEBE2779A}"/>
              </a:ext>
            </a:extLst>
          </p:cNvPr>
          <p:cNvCxnSpPr>
            <a:cxnSpLocks/>
            <a:stCxn id="9" idx="0"/>
            <a:endCxn id="14" idx="4"/>
          </p:cNvCxnSpPr>
          <p:nvPr/>
        </p:nvCxnSpPr>
        <p:spPr>
          <a:xfrm flipH="1" flipV="1">
            <a:off x="4745322" y="3290753"/>
            <a:ext cx="1086" cy="374730"/>
          </a:xfrm>
          <a:prstGeom prst="line">
            <a:avLst/>
          </a:prstGeom>
          <a:ln>
            <a:solidFill>
              <a:srgbClr val="C1C6D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60E9A8-AA2C-34C1-CFD6-C5ABD4B89A0F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061281" y="4336041"/>
            <a:ext cx="1" cy="371930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BA58AB-1CE4-C751-7C67-BB3E3C834AA1}"/>
              </a:ext>
            </a:extLst>
          </p:cNvPr>
          <p:cNvCxnSpPr>
            <a:cxnSpLocks/>
            <a:stCxn id="11" idx="0"/>
            <a:endCxn id="15" idx="4"/>
          </p:cNvCxnSpPr>
          <p:nvPr/>
        </p:nvCxnSpPr>
        <p:spPr>
          <a:xfrm flipV="1">
            <a:off x="7392553" y="3309127"/>
            <a:ext cx="4901" cy="363985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DE850E-4F53-D32B-967A-DCA3676B5959}"/>
              </a:ext>
            </a:extLst>
          </p:cNvPr>
          <p:cNvGrpSpPr/>
          <p:nvPr/>
        </p:nvGrpSpPr>
        <p:grpSpPr>
          <a:xfrm>
            <a:off x="7437358" y="4864211"/>
            <a:ext cx="483478" cy="392477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7" name="Freeform 67">
              <a:extLst>
                <a:ext uri="{FF2B5EF4-FFF2-40B4-BE49-F238E27FC236}">
                  <a16:creationId xmlns:a16="http://schemas.microsoft.com/office/drawing/2014/main" id="{5B99A7BD-1473-906B-2141-B5F547FBB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48" name="Freeform 68">
              <a:extLst>
                <a:ext uri="{FF2B5EF4-FFF2-40B4-BE49-F238E27FC236}">
                  <a16:creationId xmlns:a16="http://schemas.microsoft.com/office/drawing/2014/main" id="{6F946080-19D9-82D0-4976-211808C8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49" name="Freeform 69">
              <a:extLst>
                <a:ext uri="{FF2B5EF4-FFF2-40B4-BE49-F238E27FC236}">
                  <a16:creationId xmlns:a16="http://schemas.microsoft.com/office/drawing/2014/main" id="{FE7C09E6-4343-18DE-E1CB-DE69AAF92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50" name="Freeform 70">
              <a:extLst>
                <a:ext uri="{FF2B5EF4-FFF2-40B4-BE49-F238E27FC236}">
                  <a16:creationId xmlns:a16="http://schemas.microsoft.com/office/drawing/2014/main" id="{656441AF-C982-E602-BE02-34410594D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51" name="Freeform 71">
              <a:extLst>
                <a:ext uri="{FF2B5EF4-FFF2-40B4-BE49-F238E27FC236}">
                  <a16:creationId xmlns:a16="http://schemas.microsoft.com/office/drawing/2014/main" id="{699764C7-B917-7E80-5A91-9539EB736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52" name="Freeform 72">
              <a:extLst>
                <a:ext uri="{FF2B5EF4-FFF2-40B4-BE49-F238E27FC236}">
                  <a16:creationId xmlns:a16="http://schemas.microsoft.com/office/drawing/2014/main" id="{AAF6094A-48C8-3622-93A3-335AE0DA9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57" name="Freeform 73">
              <a:extLst>
                <a:ext uri="{FF2B5EF4-FFF2-40B4-BE49-F238E27FC236}">
                  <a16:creationId xmlns:a16="http://schemas.microsoft.com/office/drawing/2014/main" id="{FF1156F2-B962-ECAC-1E3E-5B993E61B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latin typeface="+mn-ea"/>
              </a:endParaRPr>
            </a:p>
          </p:txBody>
        </p:sp>
        <p:sp>
          <p:nvSpPr>
            <p:cNvPr id="58" name="Freeform 74">
              <a:extLst>
                <a:ext uri="{FF2B5EF4-FFF2-40B4-BE49-F238E27FC236}">
                  <a16:creationId xmlns:a16="http://schemas.microsoft.com/office/drawing/2014/main" id="{15CEAE2B-5759-26ED-B1B4-518BA96AD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latin typeface="+mn-ea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5F3E8BD-C04F-43FE-A7CB-A8E92AB8F815}"/>
              </a:ext>
            </a:extLst>
          </p:cNvPr>
          <p:cNvSpPr txBox="1"/>
          <p:nvPr/>
        </p:nvSpPr>
        <p:spPr>
          <a:xfrm>
            <a:off x="1408868" y="4556434"/>
            <a:ext cx="147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팀 구성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73F506-4F4E-AF22-6F18-299C03626C98}"/>
              </a:ext>
            </a:extLst>
          </p:cNvPr>
          <p:cNvSpPr txBox="1"/>
          <p:nvPr/>
        </p:nvSpPr>
        <p:spPr>
          <a:xfrm>
            <a:off x="1367366" y="4890499"/>
            <a:ext cx="14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~10/16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326A08-EAA8-56E0-FA04-5FAFA06936DF}"/>
              </a:ext>
            </a:extLst>
          </p:cNvPr>
          <p:cNvSpPr txBox="1"/>
          <p:nvPr/>
        </p:nvSpPr>
        <p:spPr>
          <a:xfrm>
            <a:off x="3905546" y="4575729"/>
            <a:ext cx="167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프로젝트 기획</a:t>
            </a:r>
            <a:endParaRPr lang="en-US" altLang="ko-KR" sz="1400" b="1" dirty="0">
              <a:latin typeface="+mn-ea"/>
            </a:endParaRPr>
          </a:p>
          <a:p>
            <a:pPr algn="ctr"/>
            <a:endParaRPr lang="ko-KR" altLang="en-US" sz="1400" b="1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4876CA-FCC6-7167-64D0-156FE7D4BF42}"/>
              </a:ext>
            </a:extLst>
          </p:cNvPr>
          <p:cNvSpPr txBox="1"/>
          <p:nvPr/>
        </p:nvSpPr>
        <p:spPr>
          <a:xfrm>
            <a:off x="3948817" y="4864211"/>
            <a:ext cx="14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2~4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~11/06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6C4A816-D422-AB0C-59D7-9E7EF81BD3F5}"/>
              </a:ext>
            </a:extLst>
          </p:cNvPr>
          <p:cNvSpPr txBox="1"/>
          <p:nvPr/>
        </p:nvSpPr>
        <p:spPr>
          <a:xfrm>
            <a:off x="6257956" y="4550633"/>
            <a:ext cx="227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프론트 프로그래밍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7273F6-8517-5A49-5012-591401CB7350}"/>
              </a:ext>
            </a:extLst>
          </p:cNvPr>
          <p:cNvSpPr txBox="1"/>
          <p:nvPr/>
        </p:nvSpPr>
        <p:spPr>
          <a:xfrm>
            <a:off x="6688701" y="4864211"/>
            <a:ext cx="14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4~7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~11/24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8A014DE-021E-DD25-69C6-FBA3660DCCC2}"/>
              </a:ext>
            </a:extLst>
          </p:cNvPr>
          <p:cNvSpPr txBox="1"/>
          <p:nvPr/>
        </p:nvSpPr>
        <p:spPr>
          <a:xfrm>
            <a:off x="2572399" y="2553030"/>
            <a:ext cx="1683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요구사항 명세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167A0CA-C500-E399-0F14-431243976ECC}"/>
              </a:ext>
            </a:extLst>
          </p:cNvPr>
          <p:cNvSpPr txBox="1"/>
          <p:nvPr/>
        </p:nvSpPr>
        <p:spPr>
          <a:xfrm>
            <a:off x="2654385" y="2860807"/>
            <a:ext cx="14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2~3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~10/25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98B3250-37BA-8BAD-9471-45878B321532}"/>
              </a:ext>
            </a:extLst>
          </p:cNvPr>
          <p:cNvSpPr txBox="1"/>
          <p:nvPr/>
        </p:nvSpPr>
        <p:spPr>
          <a:xfrm>
            <a:off x="5182966" y="2546921"/>
            <a:ext cx="182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DB</a:t>
            </a:r>
            <a:r>
              <a:rPr lang="ko-KR" altLang="en-US" sz="1400" b="1" dirty="0">
                <a:latin typeface="+mn-ea"/>
              </a:rPr>
              <a:t>설계 및 구현</a:t>
            </a:r>
          </a:p>
          <a:p>
            <a:pPr algn="ctr"/>
            <a:endParaRPr lang="ko-KR" altLang="en-US" sz="1400" b="1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87F1C2-B252-DBC3-91F8-E392DD58A89A}"/>
              </a:ext>
            </a:extLst>
          </p:cNvPr>
          <p:cNvSpPr txBox="1"/>
          <p:nvPr/>
        </p:nvSpPr>
        <p:spPr>
          <a:xfrm>
            <a:off x="5359288" y="2845050"/>
            <a:ext cx="14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4~5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~11/13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50138B-72E1-8829-2563-FFCA226543F9}"/>
              </a:ext>
            </a:extLst>
          </p:cNvPr>
          <p:cNvSpPr txBox="1"/>
          <p:nvPr/>
        </p:nvSpPr>
        <p:spPr>
          <a:xfrm>
            <a:off x="7594344" y="2546921"/>
            <a:ext cx="223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백엔드 프로그래밍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815528-49AF-8EDE-7F43-59AE35500E3D}"/>
              </a:ext>
            </a:extLst>
          </p:cNvPr>
          <p:cNvSpPr txBox="1"/>
          <p:nvPr/>
        </p:nvSpPr>
        <p:spPr>
          <a:xfrm>
            <a:off x="7979137" y="2845050"/>
            <a:ext cx="14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5~8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~12/01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51B796F9-3CE0-92C8-041C-5A9DBAC8BDF2}"/>
              </a:ext>
            </a:extLst>
          </p:cNvPr>
          <p:cNvSpPr/>
          <p:nvPr/>
        </p:nvSpPr>
        <p:spPr>
          <a:xfrm flipV="1">
            <a:off x="8102940" y="3890266"/>
            <a:ext cx="1235536" cy="497529"/>
          </a:xfrm>
          <a:custGeom>
            <a:avLst/>
            <a:gdLst>
              <a:gd name="connsiteX0" fmla="*/ 945472 w 1890944"/>
              <a:gd name="connsiteY0" fmla="*/ 0 h 550416"/>
              <a:gd name="connsiteX1" fmla="*/ 1100127 w 1890944"/>
              <a:gd name="connsiteY1" fmla="*/ 248575 h 550416"/>
              <a:gd name="connsiteX2" fmla="*/ 1890944 w 1890944"/>
              <a:gd name="connsiteY2" fmla="*/ 248575 h 550416"/>
              <a:gd name="connsiteX3" fmla="*/ 1890944 w 1890944"/>
              <a:gd name="connsiteY3" fmla="*/ 550416 h 550416"/>
              <a:gd name="connsiteX4" fmla="*/ 0 w 1890944"/>
              <a:gd name="connsiteY4" fmla="*/ 550416 h 550416"/>
              <a:gd name="connsiteX5" fmla="*/ 0 w 1890944"/>
              <a:gd name="connsiteY5" fmla="*/ 248575 h 550416"/>
              <a:gd name="connsiteX6" fmla="*/ 790817 w 1890944"/>
              <a:gd name="connsiteY6" fmla="*/ 248575 h 55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0944" h="550416">
                <a:moveTo>
                  <a:pt x="945472" y="0"/>
                </a:moveTo>
                <a:lnTo>
                  <a:pt x="1100127" y="248575"/>
                </a:lnTo>
                <a:lnTo>
                  <a:pt x="1890944" y="248575"/>
                </a:lnTo>
                <a:lnTo>
                  <a:pt x="1890944" y="550416"/>
                </a:lnTo>
                <a:lnTo>
                  <a:pt x="0" y="550416"/>
                </a:lnTo>
                <a:lnTo>
                  <a:pt x="0" y="248575"/>
                </a:lnTo>
                <a:lnTo>
                  <a:pt x="790817" y="248575"/>
                </a:lnTo>
                <a:close/>
              </a:path>
            </a:pathLst>
          </a:custGeom>
          <a:solidFill>
            <a:srgbClr val="EEF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6B244FB7-501D-2D1A-37AB-093E1003B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95" y="3665476"/>
            <a:ext cx="1235533" cy="524165"/>
          </a:xfrm>
          <a:prstGeom prst="rect">
            <a:avLst/>
          </a:prstGeom>
        </p:spPr>
      </p:pic>
      <p:sp>
        <p:nvSpPr>
          <p:cNvPr id="116" name="타원 115">
            <a:extLst>
              <a:ext uri="{FF2B5EF4-FFF2-40B4-BE49-F238E27FC236}">
                <a16:creationId xmlns:a16="http://schemas.microsoft.com/office/drawing/2014/main" id="{FCF391DF-7577-7F78-B869-F3B7EEC17043}"/>
              </a:ext>
            </a:extLst>
          </p:cNvPr>
          <p:cNvSpPr/>
          <p:nvPr/>
        </p:nvSpPr>
        <p:spPr>
          <a:xfrm>
            <a:off x="8349165" y="4714183"/>
            <a:ext cx="727970" cy="727970"/>
          </a:xfrm>
          <a:prstGeom prst="ellipse">
            <a:avLst/>
          </a:prstGeom>
          <a:solidFill>
            <a:srgbClr val="EEF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7F7B2F79-3354-34EE-3753-59F258D70565}"/>
              </a:ext>
            </a:extLst>
          </p:cNvPr>
          <p:cNvCxnSpPr>
            <a:cxnSpLocks/>
            <a:endCxn id="116" idx="0"/>
          </p:cNvCxnSpPr>
          <p:nvPr/>
        </p:nvCxnSpPr>
        <p:spPr>
          <a:xfrm flipH="1">
            <a:off x="8713150" y="4342253"/>
            <a:ext cx="1" cy="371930"/>
          </a:xfrm>
          <a:prstGeom prst="line">
            <a:avLst/>
          </a:prstGeom>
          <a:ln>
            <a:solidFill>
              <a:srgbClr val="EEF31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55F6069-FA69-223C-9ADB-BB2CDBBAFEED}"/>
              </a:ext>
            </a:extLst>
          </p:cNvPr>
          <p:cNvSpPr txBox="1"/>
          <p:nvPr/>
        </p:nvSpPr>
        <p:spPr>
          <a:xfrm>
            <a:off x="8917973" y="4548664"/>
            <a:ext cx="223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테스트 및 디버그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78F8062-DCA9-B1E9-4AD8-B008EE681BAE}"/>
              </a:ext>
            </a:extLst>
          </p:cNvPr>
          <p:cNvSpPr txBox="1"/>
          <p:nvPr/>
        </p:nvSpPr>
        <p:spPr>
          <a:xfrm>
            <a:off x="9296260" y="4779634"/>
            <a:ext cx="14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8~9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~12/09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B163BE7C-20D0-E29C-5531-7592B5CDC74F}"/>
              </a:ext>
            </a:extLst>
          </p:cNvPr>
          <p:cNvSpPr/>
          <p:nvPr/>
        </p:nvSpPr>
        <p:spPr>
          <a:xfrm>
            <a:off x="9654018" y="2555438"/>
            <a:ext cx="727970" cy="727970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92B9E82B-6623-51A1-A597-CE7F1F0261E8}"/>
              </a:ext>
            </a:extLst>
          </p:cNvPr>
          <p:cNvCxnSpPr>
            <a:cxnSpLocks/>
            <a:endCxn id="123" idx="4"/>
          </p:cNvCxnSpPr>
          <p:nvPr/>
        </p:nvCxnSpPr>
        <p:spPr>
          <a:xfrm flipV="1">
            <a:off x="10012778" y="3283408"/>
            <a:ext cx="5225" cy="382359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그림 125">
            <a:extLst>
              <a:ext uri="{FF2B5EF4-FFF2-40B4-BE49-F238E27FC236}">
                <a16:creationId xmlns:a16="http://schemas.microsoft.com/office/drawing/2014/main" id="{E72C817C-C56C-204B-BCFE-6AE8233EE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36" y="4856441"/>
            <a:ext cx="371625" cy="371625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2208F6F3-4512-02EB-4D60-4AD9508F10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61" y="4859768"/>
            <a:ext cx="451743" cy="451743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5FEFBCA1-340F-F2F4-8908-47B60A4C75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962" y="2708758"/>
            <a:ext cx="436019" cy="436019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7546C018-29EF-D366-1D83-57D3371F48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89" y="2705468"/>
            <a:ext cx="462664" cy="462664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6B46632-FBFF-01FB-EF07-DB7F0EF012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90" y="2718041"/>
            <a:ext cx="437517" cy="437517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F215D6D1-0D25-1977-4F86-611B8D5C3D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15" y="2694264"/>
            <a:ext cx="452041" cy="452041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719B932F-139F-0883-9B93-256618E479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6" y="4843231"/>
            <a:ext cx="462664" cy="4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1095</Words>
  <Application>Microsoft Office PowerPoint</Application>
  <PresentationFormat>와이드스크린</PresentationFormat>
  <Paragraphs>412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Apple SD Gothic Neo</vt:lpstr>
      <vt:lpstr>HQNHDH+Montserrat-Bold</vt:lpstr>
      <vt:lpstr>HY헤드라인M</vt:lpstr>
      <vt:lpstr>KPDFFP+YDIYGO320</vt:lpstr>
      <vt:lpstr>Noto Sans KR</vt:lpstr>
      <vt:lpstr>WGDERP+YDIYGO360</vt:lpstr>
      <vt:lpstr>맑은 고딕</vt:lpstr>
      <vt:lpstr>이롭게 바탕체 Medium</vt:lpstr>
      <vt:lpstr>휴먼엑스포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민욱</cp:lastModifiedBy>
  <cp:revision>308</cp:revision>
  <dcterms:created xsi:type="dcterms:W3CDTF">2020-05-03T01:37:17Z</dcterms:created>
  <dcterms:modified xsi:type="dcterms:W3CDTF">2022-12-09T01:14:34Z</dcterms:modified>
</cp:coreProperties>
</file>